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8" r:id="rId2"/>
    <p:sldId id="536" r:id="rId3"/>
    <p:sldId id="524" r:id="rId4"/>
    <p:sldId id="287" r:id="rId5"/>
    <p:sldId id="547" r:id="rId6"/>
    <p:sldId id="544" r:id="rId7"/>
    <p:sldId id="551" r:id="rId8"/>
    <p:sldId id="550" r:id="rId9"/>
    <p:sldId id="546" r:id="rId10"/>
    <p:sldId id="545" r:id="rId11"/>
    <p:sldId id="552" r:id="rId12"/>
    <p:sldId id="553" r:id="rId13"/>
    <p:sldId id="558" r:id="rId14"/>
    <p:sldId id="554" r:id="rId15"/>
    <p:sldId id="555" r:id="rId16"/>
    <p:sldId id="556" r:id="rId17"/>
    <p:sldId id="557" r:id="rId18"/>
    <p:sldId id="559" r:id="rId19"/>
    <p:sldId id="560" r:id="rId20"/>
    <p:sldId id="561" r:id="rId21"/>
    <p:sldId id="570" r:id="rId22"/>
    <p:sldId id="571" r:id="rId23"/>
    <p:sldId id="562" r:id="rId24"/>
    <p:sldId id="563" r:id="rId25"/>
    <p:sldId id="564" r:id="rId26"/>
    <p:sldId id="565" r:id="rId27"/>
    <p:sldId id="566" r:id="rId28"/>
    <p:sldId id="567" r:id="rId29"/>
    <p:sldId id="53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BF4"/>
    <a:srgbClr val="EBEB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5317" autoAdjust="0"/>
  </p:normalViewPr>
  <p:slideViewPr>
    <p:cSldViewPr snapToGrid="0">
      <p:cViewPr varScale="1">
        <p:scale>
          <a:sx n="83" d="100"/>
          <a:sy n="83" d="100"/>
        </p:scale>
        <p:origin x="864" y="7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1AF7F-8A48-4600-82F0-675EC71CA1F0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D76A-F1D4-40CB-A045-BAD35431C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55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414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765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97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95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918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7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083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211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30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359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0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354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551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051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361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002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79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64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6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279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755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62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39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40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348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189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7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85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30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302A3-65A5-47CF-B493-BF972C30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E0685A-4EE8-42B5-9FBF-4B77549C2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EF6A68-D672-4B69-9392-D3C331D3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7D68D9-3A45-4FDB-91D2-6FA1D58A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8D504-563B-4FD5-944E-F8B616B4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8941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00A47-86BE-4729-8A19-7FB164C9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1B80C9-236A-4DC1-AAE8-52F5E9A41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F02EAD-8018-4B4B-8344-D7DF0FC0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9BE53-FFE8-4BC2-BF6B-41E3DFAD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47D26-58CA-4BAE-A518-3151F0E8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9184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4395A4-94A1-42E4-A519-E0AF8E284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F7DFE-F8D8-433D-B95E-FC1A302DD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85474-165E-4FA8-A657-B4550B96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B858FD-BEF4-4ABC-9259-9E159FAA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10735-34B5-4FD4-8C17-75264F8E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35540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5819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78EF5-E0E2-446A-B345-BEB6E669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9BD65C-D33C-4AD8-BA54-8F2D9534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C43A2-187F-43B3-8AD8-AB21EB3E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4E8002-318D-4A11-92ED-4882C5A4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9648E2-5FE9-4439-897E-AADBB003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947525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F2E8E-FFBF-449B-A3BE-9F0C224AD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5874D5-B42D-4ECC-8CA2-0725238DB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71D95F-654F-404B-BEFB-6FA5EC73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E8EB64-FA55-44D8-9264-81253D5D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E0807-3326-40E7-ABD6-AB88A0E5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53149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C446B-F3E7-44E2-AFA8-7DDF999D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153B3-8955-491C-A8EF-6F1F2A653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B9E0C9-9388-42FD-ABBD-620136001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4B055E-B247-4B9F-8960-FB403E399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4E9F9E-60AA-464B-8F87-B349BA1A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D0813-55CA-4196-806A-669D0E7C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587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87FEF-05B1-4DD7-87CC-2BA13313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B08235-28B9-4C1C-BEBF-2BA219B47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CEBDDE-5E0E-47A0-B263-2DEDC5695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508A0F-7CB9-4F96-97EB-D715DD6EA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D1533F-2556-4D13-9134-AE503A1FE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299963-106C-43F0-917C-D65794BE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9147F7-A6D9-4A98-8EB2-C9A8A369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F555BD-C448-4FAF-B781-34E7468D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8061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3263A-419E-4748-B193-C223409E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25927E-E635-4E8A-894C-BF7E3C42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831AA-4057-4CC3-87F8-33461523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627F80-5A0E-414C-8298-362B17CF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9345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DF7797-EA6D-496D-A9EB-5732D59F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3CC459-8BA5-49D5-BA23-69444783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DD60B4-3FF0-4DEE-A2C9-73964BCD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63657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1B8DD-4225-4589-BDB9-BF168E68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37446-584B-4C27-A3B1-6F6DAA0B9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2519EC-5B44-4985-AAE5-177533C91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AAC74F-1EE0-4BA9-BD8D-0217175D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021092-0E89-4DCC-94F3-2CAF7FF9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8C868E-BC94-4AB9-9223-F212B133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2694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C519E-6F77-408E-8DE7-6121E3DF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2D9684-83A6-4523-B184-1084306F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6C554C-1BFD-47F8-8AAC-1A990F3AC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090FD-9576-4635-8DD6-B68438A4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A50A17-5296-49DD-8B13-6F8AAB9A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09D1C-359C-4A74-92EB-8CBBE0EA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87721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CE9C7A-FDDF-488D-BC0F-87F226D7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4C7529-A17B-4AC2-B169-0FB9D1F91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816494-D551-4C41-A4FD-AEFAA6275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E8479-7830-4FCE-AB50-078D924159B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8CA25-4FDC-424B-8EA7-8208D81DC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616D3-2B95-4369-8B62-2CBD7C2ED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9278-1DD7-4F52-9517-7E568CBD5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46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hyperlink" Target="https://www.google.com/search?q=%E4%BD%A9%E4%BD%A9%E8%B1%AC&amp;spell=1&amp;sa=X&amp;ved=0ahUKEwibuu27vt7iAhVhxosBHfSYAqAQkeECCCsoAA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文本框 301">
            <a:extLst>
              <a:ext uri="{FF2B5EF4-FFF2-40B4-BE49-F238E27FC236}">
                <a16:creationId xmlns:a16="http://schemas.microsoft.com/office/drawing/2014/main" id="{33A50D99-34E3-4D5F-92DB-B143F2C0F442}"/>
              </a:ext>
            </a:extLst>
          </p:cNvPr>
          <p:cNvSpPr txBox="1"/>
          <p:nvPr/>
        </p:nvSpPr>
        <p:spPr>
          <a:xfrm rot="21192927">
            <a:off x="6831901" y="1692415"/>
            <a:ext cx="467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solidFill>
                  <a:schemeClr val="accent2"/>
                </a:solidFill>
                <a:effectLst/>
                <a:uLnTx/>
                <a:uFillTx/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網路程式設計</a:t>
            </a:r>
            <a:endParaRPr kumimoji="0" lang="en-US" altLang="zh-CN" sz="4800" b="0" i="0" u="none" strike="noStrike" kern="1200" cap="none" spc="0" normalizeH="0" baseline="0" noProof="0" dirty="0">
              <a:solidFill>
                <a:schemeClr val="accent2"/>
              </a:solidFill>
              <a:effectLst/>
              <a:uLnTx/>
              <a:uFillTx/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58C60C48-B371-4588-89FB-2026C061AB6A}"/>
              </a:ext>
            </a:extLst>
          </p:cNvPr>
          <p:cNvSpPr txBox="1"/>
          <p:nvPr/>
        </p:nvSpPr>
        <p:spPr>
          <a:xfrm rot="21192927">
            <a:off x="5746683" y="2538401"/>
            <a:ext cx="62958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TW" altLang="en-US" sz="96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人工智慧</a:t>
            </a:r>
            <a:endParaRPr lang="en-US" altLang="zh-TW" sz="9600" dirty="0" smtClean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  <a:p>
            <a:pPr lvl="0" algn="ctr">
              <a:defRPr/>
            </a:pPr>
            <a:r>
              <a:rPr lang="zh-TW" altLang="en-US" sz="96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居家</a:t>
            </a:r>
            <a:r>
              <a:rPr lang="zh-TW" altLang="en-US" sz="96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偵測車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5D907E-DF3E-4861-862F-9ADA89DB12E5}"/>
              </a:ext>
            </a:extLst>
          </p:cNvPr>
          <p:cNvSpPr txBox="1"/>
          <p:nvPr/>
        </p:nvSpPr>
        <p:spPr>
          <a:xfrm>
            <a:off x="2379171" y="1932255"/>
            <a:ext cx="14973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2019</a:t>
            </a:r>
            <a:endParaRPr kumimoji="0" lang="en-US" altLang="zh-CN" sz="8000" b="0" i="0" u="none" strike="noStrike" kern="1200" cap="none" spc="0" normalizeH="0" baseline="0" noProof="0" dirty="0">
              <a:solidFill>
                <a:schemeClr val="accent2"/>
              </a:solidFill>
              <a:effectLst/>
              <a:uLnTx/>
              <a:uFillTx/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217306" y="604145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鄭紹雄、游盛棋、呂易澄</a:t>
            </a:r>
            <a:endParaRPr lang="zh-TW" altLang="en-US" sz="28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12013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/>
      <p:bldP spid="30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我們實現夢想的方法</a:t>
            </a:r>
            <a:r>
              <a:rPr lang="en-US" altLang="zh-TW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…..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75479" y="1638300"/>
            <a:ext cx="5476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第六步：</a:t>
            </a:r>
            <a:r>
              <a:rPr lang="zh-TW" altLang="en-US" sz="28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站酷快乐体2016修订版" panose="02010600030101010101" pitchFamily="2" charset="-122"/>
              </a:rPr>
              <a:t>文書處理，上台演講</a:t>
            </a:r>
            <a:endParaRPr lang="zh-CN" altLang="en-US" sz="2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站酷快乐体2016修订版" panose="02010600030101010101" pitchFamily="2" charset="-122"/>
            </a:endParaRPr>
          </a:p>
          <a:p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5479" y="2419350"/>
            <a:ext cx="11059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製作投影片，上台分享專題內容</a:t>
            </a:r>
            <a:endParaRPr lang="zh-TW" altLang="en-US" sz="1600" dirty="0"/>
          </a:p>
        </p:txBody>
      </p:sp>
      <p:pic>
        <p:nvPicPr>
          <p:cNvPr id="2052" name="Picture 4" descr="ãPP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344" y="3006243"/>
            <a:ext cx="3329312" cy="3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968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178D7EA-4A99-4295-88ED-970CC296DBFA}"/>
              </a:ext>
            </a:extLst>
          </p:cNvPr>
          <p:cNvSpPr txBox="1"/>
          <p:nvPr/>
        </p:nvSpPr>
        <p:spPr>
          <a:xfrm>
            <a:off x="4263524" y="1976306"/>
            <a:ext cx="3758293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4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</a:t>
            </a:r>
            <a:r>
              <a:rPr lang="zh-TW" altLang="en-US" sz="4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作</a:t>
            </a:r>
            <a:endParaRPr lang="en-US" altLang="zh-TW" sz="4800" dirty="0" smtClean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zh-TW" altLang="en-US" sz="4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成</a:t>
            </a:r>
            <a:r>
              <a:rPr lang="zh-TW" altLang="en-US" sz="4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果</a:t>
            </a:r>
            <a:endParaRPr lang="zh-CN" altLang="en-US" sz="4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301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總觀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982" y="1786487"/>
            <a:ext cx="3874970" cy="4836483"/>
          </a:xfrm>
          <a:prstGeom prst="rect">
            <a:avLst/>
          </a:prstGeom>
        </p:spPr>
      </p:pic>
      <p:sp>
        <p:nvSpPr>
          <p:cNvPr id="13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6512319" y="1124722"/>
            <a:ext cx="431763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5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人工智慧居家安全偵測車</a:t>
            </a:r>
            <a:endParaRPr lang="zh-CN" altLang="en-US" sz="2800" dirty="0">
              <a:solidFill>
                <a:schemeClr val="accent5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14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644533" y="1124722"/>
            <a:ext cx="1294717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5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壞人</a:t>
            </a:r>
            <a:endParaRPr lang="zh-CN" altLang="en-US" sz="2800" dirty="0">
              <a:solidFill>
                <a:schemeClr val="accent5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19781" y="3373024"/>
            <a:ext cx="24014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err="1" smtClean="0">
                <a:solidFill>
                  <a:schemeClr val="accent5"/>
                </a:solidFill>
              </a:rPr>
              <a:t>V.S</a:t>
            </a:r>
            <a:endParaRPr lang="zh-TW" altLang="en-US" sz="8800" dirty="0">
              <a:solidFill>
                <a:schemeClr val="accent5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07" y="1619494"/>
            <a:ext cx="2988541" cy="49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總觀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3" y="1357746"/>
            <a:ext cx="9725999" cy="510414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721872" y="1801091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Port:8888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66164" y="2849419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3153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en-US" altLang="zh-TW" sz="2800" dirty="0" err="1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TX2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3" y="1357746"/>
            <a:ext cx="9725999" cy="510414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721872" y="1801091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Port:8888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66164" y="2849419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Port:8000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613891" y="1440873"/>
            <a:ext cx="2078182" cy="1408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6027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en-US" altLang="zh-TW" sz="2800" dirty="0" err="1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TX2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-2" t="28083" r="-9"/>
          <a:stretch/>
        </p:blipFill>
        <p:spPr>
          <a:xfrm>
            <a:off x="1967008" y="1265382"/>
            <a:ext cx="5782301" cy="18563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24023" y="1819564"/>
            <a:ext cx="6257795" cy="249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824022" y="2845551"/>
            <a:ext cx="6257795" cy="249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081817" y="15311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較</a:t>
            </a:r>
            <a:r>
              <a:rPr lang="zh-TW" altLang="en-US" dirty="0"/>
              <a:t>準確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166164" y="26009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較輕量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78453" y="9372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</a:schemeClr>
                </a:solidFill>
              </a:rPr>
              <a:t>訓練模型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65" y="4089221"/>
            <a:ext cx="11337511" cy="957342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721641" y="35022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</a:schemeClr>
                </a:solidFill>
              </a:rPr>
              <a:t>匯入模型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98687" y="5178109"/>
            <a:ext cx="8908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我們會使用</a:t>
            </a:r>
            <a:r>
              <a:rPr lang="en-US" altLang="zh-TW" dirty="0" err="1" smtClean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dirty="0" smtClean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去截圖影像丟入模型中，進行判斷是否有偵測到壞人</a:t>
            </a:r>
            <a:endParaRPr lang="en-US" altLang="zh-TW" dirty="0" smtClean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之後在判斷物體在畫面中的位置，根據位置決定打給樹梅派的訊號類型</a:t>
            </a:r>
            <a:endParaRPr lang="zh-TW" altLang="en-US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7604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en-US" altLang="zh-TW" sz="2800" dirty="0" err="1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TX2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1" y="955343"/>
            <a:ext cx="10243127" cy="576175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58" y="793577"/>
            <a:ext cx="10367977" cy="58319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49" y="938968"/>
            <a:ext cx="8910477" cy="55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02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47931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en-US" altLang="zh-TW" sz="2800" dirty="0" err="1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TX2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連接樹梅派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72" y="3045209"/>
            <a:ext cx="5903999" cy="36027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68" y="1383076"/>
            <a:ext cx="6143625" cy="12573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931981" y="30452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偵測到</a:t>
            </a:r>
            <a:r>
              <a:rPr lang="zh-TW" altLang="en-US" dirty="0">
                <a:hlinkClick r:id="rId5"/>
              </a:rPr>
              <a:t>佩佩豬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072" y="346072"/>
            <a:ext cx="2985112" cy="242728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2612" t="10145" r="-929" b="36875"/>
          <a:stretch/>
        </p:blipFill>
        <p:spPr>
          <a:xfrm>
            <a:off x="1589256" y="3495213"/>
            <a:ext cx="2890582" cy="2315876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673927" y="1269508"/>
            <a:ext cx="298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Tx2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Uart</a:t>
            </a:r>
            <a:r>
              <a:rPr lang="zh-TW" altLang="en-US" dirty="0" smtClean="0"/>
              <a:t>接孔連接樹梅派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6723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518103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en-US" altLang="zh-TW" sz="2800" dirty="0" err="1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TX2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連接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Server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35236" y="3171999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傳送訊息給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的程式碼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2612" t="10145" r="-929" b="36875"/>
          <a:stretch/>
        </p:blipFill>
        <p:spPr>
          <a:xfrm>
            <a:off x="8166164" y="2256603"/>
            <a:ext cx="2890582" cy="2315876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1581451" y="1221070"/>
            <a:ext cx="4962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創建</a:t>
            </a:r>
            <a:r>
              <a:rPr lang="en-US" altLang="zh-TW" dirty="0" smtClean="0"/>
              <a:t>Socket</a:t>
            </a:r>
            <a:r>
              <a:rPr lang="zh-TW" altLang="en-US" dirty="0" smtClean="0"/>
              <a:t>與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TCP</a:t>
            </a:r>
            <a:r>
              <a:rPr lang="zh-TW" altLang="en-US" dirty="0" smtClean="0"/>
              <a:t>相連，使用</a:t>
            </a:r>
            <a:r>
              <a:rPr lang="en-US" altLang="zh-TW" dirty="0" err="1" smtClean="0"/>
              <a:t>port:8888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114" y="1801945"/>
            <a:ext cx="6496050" cy="9620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85" y="3659782"/>
            <a:ext cx="7619979" cy="104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75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3536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樹梅派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7" y="1283856"/>
            <a:ext cx="9725999" cy="510414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721872" y="1801091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Port:8888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66164" y="2849419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Port:8000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95703" y="3131653"/>
            <a:ext cx="2078182" cy="1408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168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178D7EA-4A99-4295-88ED-970CC296DBFA}"/>
              </a:ext>
            </a:extLst>
          </p:cNvPr>
          <p:cNvSpPr txBox="1"/>
          <p:nvPr/>
        </p:nvSpPr>
        <p:spPr>
          <a:xfrm>
            <a:off x="4263524" y="1976306"/>
            <a:ext cx="3758293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4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</a:t>
            </a:r>
            <a:r>
              <a:rPr lang="zh-TW" altLang="en-US" sz="4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作</a:t>
            </a:r>
            <a:endParaRPr lang="en-US" altLang="zh-TW" sz="4800" dirty="0" smtClean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zh-TW" altLang="en-US" sz="4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步驟</a:t>
            </a:r>
            <a:endParaRPr lang="zh-CN" altLang="en-US" sz="4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419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47931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樹梅派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連接</a:t>
            </a:r>
            <a:r>
              <a:rPr lang="en-US" altLang="zh-TW" sz="2800" dirty="0" err="1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Tx2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763" y="270357"/>
            <a:ext cx="2985112" cy="2427288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1118840" y="2563904"/>
            <a:ext cx="23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不斷地接收</a:t>
            </a:r>
            <a:r>
              <a:rPr lang="en-US" altLang="zh-TW" dirty="0" err="1" smtClean="0"/>
              <a:t>Tx2</a:t>
            </a:r>
            <a:r>
              <a:rPr lang="zh-TW" altLang="en-US" dirty="0" smtClean="0"/>
              <a:t>的訊號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368" y="1744185"/>
            <a:ext cx="4619625" cy="56197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267" y="3095002"/>
            <a:ext cx="2819400" cy="24384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81" y="2948825"/>
            <a:ext cx="3359586" cy="390917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826327" y="1421908"/>
            <a:ext cx="298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樹梅派使用</a:t>
            </a:r>
            <a:r>
              <a:rPr lang="en-US" altLang="zh-TW" dirty="0" err="1" smtClean="0"/>
              <a:t>Uart</a:t>
            </a:r>
            <a:r>
              <a:rPr lang="zh-TW" altLang="en-US" dirty="0" smtClean="0"/>
              <a:t>接孔連接</a:t>
            </a:r>
            <a:r>
              <a:rPr lang="en-US" altLang="zh-TW" dirty="0" err="1" smtClean="0"/>
              <a:t>Tx2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584468" y="251297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進行相關車子訊號操作</a:t>
            </a:r>
            <a:endParaRPr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4572000" y="4119154"/>
            <a:ext cx="844731" cy="418012"/>
          </a:xfrm>
          <a:prstGeom prst="rightArrow">
            <a:avLst>
              <a:gd name="adj1" fmla="val 22656"/>
              <a:gd name="adj2" fmla="val 103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910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47931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樹梅派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量測訊號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71" y="1986021"/>
            <a:ext cx="5958726" cy="446702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0" y="2361664"/>
            <a:ext cx="4740561" cy="355381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165291" y="1092624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接上接角，猜測模型車電流訊號方向，量測腳位，紀錄電壓波長頻率</a:t>
            </a:r>
            <a:endParaRPr lang="en-US" altLang="zh-TW" dirty="0" smtClean="0"/>
          </a:p>
          <a:p>
            <a:r>
              <a:rPr lang="zh-TW" altLang="en-US" dirty="0" smtClean="0"/>
              <a:t>接下來模擬出類似的脈衝波，欺騙車子駛之前進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135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47931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樹梅派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程式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87680" y="1254034"/>
            <a:ext cx="722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注意事項</a:t>
            </a:r>
            <a:r>
              <a:rPr lang="en-US" altLang="zh-TW" dirty="0" smtClean="0"/>
              <a:t>:1.</a:t>
            </a:r>
            <a:r>
              <a:rPr lang="zh-TW" altLang="en-US" dirty="0" smtClean="0"/>
              <a:t>接線必須要共地、</a:t>
            </a:r>
            <a:r>
              <a:rPr lang="en-US" altLang="zh-TW" dirty="0" smtClean="0"/>
              <a:t>2.</a:t>
            </a:r>
            <a:r>
              <a:rPr lang="zh-TW" altLang="en-US" dirty="0" smtClean="0"/>
              <a:t>特別注意訊號流的方向、</a:t>
            </a:r>
            <a:r>
              <a:rPr lang="en-US" altLang="zh-TW" dirty="0" smtClean="0"/>
              <a:t>3.</a:t>
            </a:r>
            <a:r>
              <a:rPr lang="zh-TW" altLang="en-US" dirty="0" smtClean="0"/>
              <a:t>火線要小心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2520995"/>
            <a:ext cx="3000375" cy="178117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262866" y="215166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左轉右轉程式碼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66" y="2585629"/>
            <a:ext cx="3762375" cy="2609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860" y="2585629"/>
            <a:ext cx="3362325" cy="26003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96537" y="22162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前進程式碼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3937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3536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-PC Server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7" y="1283856"/>
            <a:ext cx="9725999" cy="510414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721872" y="1801091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Port:8888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66164" y="2849419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Port:8000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6638645" y="1283855"/>
            <a:ext cx="2172846" cy="1565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513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47931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-PC Server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33" y="1377608"/>
            <a:ext cx="7743825" cy="6953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940233" y="1010801"/>
            <a:ext cx="594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架設</a:t>
            </a:r>
            <a:r>
              <a:rPr lang="en-US" altLang="zh-TW" dirty="0" smtClean="0"/>
              <a:t>TCP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 </a:t>
            </a:r>
            <a:r>
              <a:rPr lang="zh-TW" altLang="en-US" dirty="0" smtClean="0"/>
              <a:t>開啟</a:t>
            </a:r>
            <a:r>
              <a:rPr lang="en-US" altLang="zh-TW" dirty="0" smtClean="0"/>
              <a:t>port 8888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listen  , </a:t>
            </a:r>
            <a:r>
              <a:rPr lang="zh-TW" altLang="en-US" dirty="0" smtClean="0"/>
              <a:t>用於接收</a:t>
            </a:r>
            <a:r>
              <a:rPr lang="en-US" altLang="zh-TW" dirty="0" err="1" smtClean="0"/>
              <a:t>Tx2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33" y="2549615"/>
            <a:ext cx="8134350" cy="5524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40233" y="2180283"/>
            <a:ext cx="667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架設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 </a:t>
            </a:r>
            <a:r>
              <a:rPr lang="zh-TW" altLang="en-US" dirty="0" smtClean="0"/>
              <a:t>開啟</a:t>
            </a:r>
            <a:r>
              <a:rPr lang="en-US" altLang="zh-TW" dirty="0" smtClean="0"/>
              <a:t>port 8000</a:t>
            </a:r>
            <a:r>
              <a:rPr lang="zh-TW" altLang="en-US" dirty="0" smtClean="0"/>
              <a:t>進行架設，用於傳送資料給行動</a:t>
            </a:r>
            <a:r>
              <a:rPr lang="zh-TW" altLang="en-US" dirty="0"/>
              <a:t>端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917" y="3242944"/>
            <a:ext cx="5738282" cy="346319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25511" y="3822641"/>
            <a:ext cx="6009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資料進來或傳出，會開多執行序處理，以達到平行化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 smtClean="0"/>
              <a:t>2.port8000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port8888</a:t>
            </a:r>
            <a:r>
              <a:rPr lang="zh-TW" altLang="en-US" dirty="0" smtClean="0"/>
              <a:t>，用於收與送，也是為了達到平行化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364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47931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-PC Server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 flipH="1">
            <a:off x="1339273" y="1395154"/>
            <a:ext cx="510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手機接收到訊息，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會出現傳送成功訊息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1" y="1924756"/>
            <a:ext cx="6751905" cy="46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83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4673030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-Phone Client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7" y="1283856"/>
            <a:ext cx="9725999" cy="510414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721872" y="1801091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Port:8888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66164" y="2849419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Port:8000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28125" y="3547264"/>
            <a:ext cx="1569693" cy="1883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395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47931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-Phone Client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 flipH="1">
            <a:off x="1339272" y="1395154"/>
            <a:ext cx="886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java</a:t>
            </a:r>
            <a:r>
              <a:rPr lang="zh-TW" altLang="en-US" dirty="0"/>
              <a:t>程式</a:t>
            </a:r>
            <a:r>
              <a:rPr lang="zh-TW" altLang="en-US" dirty="0" smtClean="0"/>
              <a:t>與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進行溝通，輸入</a:t>
            </a:r>
            <a:r>
              <a:rPr lang="en-US" altLang="zh-TW" dirty="0" err="1" smtClean="0"/>
              <a:t>HTTPServer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IP</a:t>
            </a:r>
            <a:r>
              <a:rPr lang="zh-TW" altLang="en-US" dirty="0" smtClean="0"/>
              <a:t>，進行通訊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71" y="2040048"/>
            <a:ext cx="9335510" cy="44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09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47931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實作成果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-Phone Client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34" b="35757"/>
          <a:stretch/>
        </p:blipFill>
        <p:spPr>
          <a:xfrm>
            <a:off x="6816523" y="1136073"/>
            <a:ext cx="4226704" cy="52554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74" b="37105"/>
          <a:stretch/>
        </p:blipFill>
        <p:spPr>
          <a:xfrm>
            <a:off x="881162" y="1136073"/>
            <a:ext cx="4079635" cy="5052291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5181600" y="3466011"/>
            <a:ext cx="1477818" cy="461555"/>
          </a:xfrm>
          <a:prstGeom prst="rightArrow">
            <a:avLst>
              <a:gd name="adj1" fmla="val 50000"/>
              <a:gd name="adj2" fmla="val 172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960797" y="2952206"/>
            <a:ext cx="172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連上</a:t>
            </a:r>
            <a:r>
              <a:rPr lang="en-US" altLang="zh-TW" dirty="0" err="1" smtClean="0"/>
              <a:t>HTTPServer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75657" y="5442857"/>
            <a:ext cx="2159726" cy="745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64414" y="507746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Server 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8680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文本框 303">
            <a:extLst>
              <a:ext uri="{FF2B5EF4-FFF2-40B4-BE49-F238E27FC236}">
                <a16:creationId xmlns:a16="http://schemas.microsoft.com/office/drawing/2014/main" id="{58C60C48-B371-4588-89FB-2026C061AB6A}"/>
              </a:ext>
            </a:extLst>
          </p:cNvPr>
          <p:cNvSpPr txBox="1"/>
          <p:nvPr/>
        </p:nvSpPr>
        <p:spPr>
          <a:xfrm>
            <a:off x="4205450" y="2489603"/>
            <a:ext cx="76207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路漫漫</a:t>
            </a:r>
            <a:r>
              <a:rPr lang="zh-TW" altLang="en-US" sz="32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其修遠</a:t>
            </a:r>
            <a:r>
              <a:rPr lang="zh-TW" altLang="en-US" sz="32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兮</a:t>
            </a:r>
            <a:endParaRPr lang="en-US" altLang="zh-TW" sz="3200" dirty="0" smtClean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solidFill>
                  <a:schemeClr val="accent2"/>
                </a:solidFill>
                <a:effectLst/>
                <a:uLnTx/>
                <a:uFillTx/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 </a:t>
            </a:r>
            <a:r>
              <a:rPr kumimoji="0" lang="zh-TW" altLang="en-US" sz="3200" b="0" i="0" u="none" strike="noStrike" kern="1200" cap="none" spc="0" normalizeH="0" baseline="0" noProof="0" dirty="0" smtClean="0">
                <a:solidFill>
                  <a:schemeClr val="accent2"/>
                </a:solidFill>
                <a:effectLst/>
                <a:uLnTx/>
                <a:uFillTx/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            吾將上下而求索</a:t>
            </a:r>
            <a:endParaRPr kumimoji="0" lang="en-US" altLang="zh-TW" sz="3200" b="0" i="0" u="none" strike="noStrike" kern="1200" cap="none" spc="0" normalizeH="0" baseline="0" noProof="0" dirty="0" smtClean="0">
              <a:solidFill>
                <a:schemeClr val="accent2"/>
              </a:solidFill>
              <a:effectLst/>
              <a:uLnTx/>
              <a:uFillTx/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solidFill>
                <a:schemeClr val="accent2"/>
              </a:solidFill>
              <a:effectLst/>
              <a:uLnTx/>
              <a:uFillTx/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 </a:t>
            </a:r>
            <a:r>
              <a:rPr lang="zh-TW" altLang="en-US" sz="32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                               </a:t>
            </a:r>
            <a:r>
              <a:rPr kumimoji="0" lang="en-US" altLang="zh-CN" sz="3200" b="0" i="0" u="none" strike="noStrike" kern="1200" cap="none" spc="0" normalizeH="0" baseline="0" noProof="0" dirty="0" smtClean="0">
                <a:solidFill>
                  <a:schemeClr val="accent2"/>
                </a:solidFill>
                <a:effectLst/>
                <a:uLnTx/>
                <a:uFillTx/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-</a:t>
            </a:r>
            <a:r>
              <a:rPr kumimoji="0" lang="zh-TW" altLang="en-US" sz="3200" b="0" i="0" u="none" strike="noStrike" kern="1200" cap="none" spc="0" normalizeH="0" baseline="0" noProof="0" dirty="0" smtClean="0">
                <a:solidFill>
                  <a:schemeClr val="accent2"/>
                </a:solidFill>
                <a:effectLst/>
                <a:uLnTx/>
                <a:uFillTx/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屈原</a:t>
            </a:r>
            <a:endParaRPr kumimoji="0" lang="zh-CN" altLang="en-US" sz="3200" b="0" i="0" u="none" strike="noStrike" kern="1200" cap="none" spc="0" normalizeH="0" baseline="0" noProof="0" dirty="0">
              <a:solidFill>
                <a:schemeClr val="accent2"/>
              </a:solidFill>
              <a:effectLst/>
              <a:uLnTx/>
              <a:uFillTx/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5D907E-DF3E-4861-862F-9ADA89DB12E5}"/>
              </a:ext>
            </a:extLst>
          </p:cNvPr>
          <p:cNvSpPr txBox="1"/>
          <p:nvPr/>
        </p:nvSpPr>
        <p:spPr>
          <a:xfrm>
            <a:off x="1682485" y="2489603"/>
            <a:ext cx="3229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4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THANKS</a:t>
            </a:r>
            <a:endParaRPr lang="zh-CN" altLang="en-US" sz="44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969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9"/>
          <p:cNvSpPr>
            <a:spLocks noEditPoints="1"/>
          </p:cNvSpPr>
          <p:nvPr/>
        </p:nvSpPr>
        <p:spPr bwMode="auto">
          <a:xfrm>
            <a:off x="5147483" y="3560620"/>
            <a:ext cx="2238376" cy="1369601"/>
          </a:xfrm>
          <a:custGeom>
            <a:avLst/>
            <a:gdLst>
              <a:gd name="T0" fmla="*/ 491 w 582"/>
              <a:gd name="T1" fmla="*/ 236 h 356"/>
              <a:gd name="T2" fmla="*/ 527 w 582"/>
              <a:gd name="T3" fmla="*/ 36 h 356"/>
              <a:gd name="T4" fmla="*/ 95 w 582"/>
              <a:gd name="T5" fmla="*/ 228 h 356"/>
              <a:gd name="T6" fmla="*/ 523 w 582"/>
              <a:gd name="T7" fmla="*/ 38 h 356"/>
              <a:gd name="T8" fmla="*/ 87 w 582"/>
              <a:gd name="T9" fmla="*/ 228 h 356"/>
              <a:gd name="T10" fmla="*/ 512 w 582"/>
              <a:gd name="T11" fmla="*/ 55 h 356"/>
              <a:gd name="T12" fmla="*/ 531 w 582"/>
              <a:gd name="T13" fmla="*/ 40 h 356"/>
              <a:gd name="T14" fmla="*/ 544 w 582"/>
              <a:gd name="T15" fmla="*/ 74 h 356"/>
              <a:gd name="T16" fmla="*/ 514 w 582"/>
              <a:gd name="T17" fmla="*/ 49 h 356"/>
              <a:gd name="T18" fmla="*/ 546 w 582"/>
              <a:gd name="T19" fmla="*/ 104 h 356"/>
              <a:gd name="T20" fmla="*/ 548 w 582"/>
              <a:gd name="T21" fmla="*/ 34 h 356"/>
              <a:gd name="T22" fmla="*/ 362 w 582"/>
              <a:gd name="T23" fmla="*/ 61 h 356"/>
              <a:gd name="T24" fmla="*/ 379 w 582"/>
              <a:gd name="T25" fmla="*/ 120 h 356"/>
              <a:gd name="T26" fmla="*/ 91 w 582"/>
              <a:gd name="T27" fmla="*/ 304 h 356"/>
              <a:gd name="T28" fmla="*/ 369 w 582"/>
              <a:gd name="T29" fmla="*/ 89 h 356"/>
              <a:gd name="T30" fmla="*/ 365 w 582"/>
              <a:gd name="T31" fmla="*/ 110 h 356"/>
              <a:gd name="T32" fmla="*/ 516 w 582"/>
              <a:gd name="T33" fmla="*/ 228 h 356"/>
              <a:gd name="T34" fmla="*/ 82 w 582"/>
              <a:gd name="T35" fmla="*/ 312 h 356"/>
              <a:gd name="T36" fmla="*/ 68 w 582"/>
              <a:gd name="T37" fmla="*/ 279 h 356"/>
              <a:gd name="T38" fmla="*/ 531 w 582"/>
              <a:gd name="T39" fmla="*/ 91 h 356"/>
              <a:gd name="T40" fmla="*/ 518 w 582"/>
              <a:gd name="T41" fmla="*/ 76 h 356"/>
              <a:gd name="T42" fmla="*/ 84 w 582"/>
              <a:gd name="T43" fmla="*/ 276 h 356"/>
              <a:gd name="T44" fmla="*/ 542 w 582"/>
              <a:gd name="T45" fmla="*/ 169 h 356"/>
              <a:gd name="T46" fmla="*/ 105 w 582"/>
              <a:gd name="T47" fmla="*/ 312 h 356"/>
              <a:gd name="T48" fmla="*/ 497 w 582"/>
              <a:gd name="T49" fmla="*/ 91 h 356"/>
              <a:gd name="T50" fmla="*/ 474 w 582"/>
              <a:gd name="T51" fmla="*/ 55 h 356"/>
              <a:gd name="T52" fmla="*/ 537 w 582"/>
              <a:gd name="T53" fmla="*/ 118 h 356"/>
              <a:gd name="T54" fmla="*/ 535 w 582"/>
              <a:gd name="T55" fmla="*/ 110 h 356"/>
              <a:gd name="T56" fmla="*/ 510 w 582"/>
              <a:gd name="T57" fmla="*/ 89 h 356"/>
              <a:gd name="T58" fmla="*/ 457 w 582"/>
              <a:gd name="T59" fmla="*/ 152 h 356"/>
              <a:gd name="T60" fmla="*/ 466 w 582"/>
              <a:gd name="T61" fmla="*/ 150 h 356"/>
              <a:gd name="T62" fmla="*/ 463 w 582"/>
              <a:gd name="T63" fmla="*/ 131 h 356"/>
              <a:gd name="T64" fmla="*/ 476 w 582"/>
              <a:gd name="T65" fmla="*/ 121 h 356"/>
              <a:gd name="T66" fmla="*/ 489 w 582"/>
              <a:gd name="T67" fmla="*/ 139 h 356"/>
              <a:gd name="T68" fmla="*/ 485 w 582"/>
              <a:gd name="T69" fmla="*/ 158 h 356"/>
              <a:gd name="T70" fmla="*/ 449 w 582"/>
              <a:gd name="T71" fmla="*/ 49 h 356"/>
              <a:gd name="T72" fmla="*/ 455 w 582"/>
              <a:gd name="T73" fmla="*/ 53 h 356"/>
              <a:gd name="T74" fmla="*/ 461 w 582"/>
              <a:gd name="T75" fmla="*/ 245 h 356"/>
              <a:gd name="T76" fmla="*/ 539 w 582"/>
              <a:gd name="T77" fmla="*/ 192 h 356"/>
              <a:gd name="T78" fmla="*/ 392 w 582"/>
              <a:gd name="T79" fmla="*/ 93 h 356"/>
              <a:gd name="T80" fmla="*/ 103 w 582"/>
              <a:gd name="T81" fmla="*/ 226 h 356"/>
              <a:gd name="T82" fmla="*/ 112 w 582"/>
              <a:gd name="T83" fmla="*/ 257 h 356"/>
              <a:gd name="T84" fmla="*/ 118 w 582"/>
              <a:gd name="T85" fmla="*/ 262 h 356"/>
              <a:gd name="T86" fmla="*/ 160 w 582"/>
              <a:gd name="T87" fmla="*/ 302 h 356"/>
              <a:gd name="T88" fmla="*/ 223 w 582"/>
              <a:gd name="T89" fmla="*/ 293 h 356"/>
              <a:gd name="T90" fmla="*/ 207 w 582"/>
              <a:gd name="T91" fmla="*/ 299 h 356"/>
              <a:gd name="T92" fmla="*/ 143 w 582"/>
              <a:gd name="T93" fmla="*/ 302 h 356"/>
              <a:gd name="T94" fmla="*/ 122 w 582"/>
              <a:gd name="T95" fmla="*/ 312 h 356"/>
              <a:gd name="T96" fmla="*/ 118 w 582"/>
              <a:gd name="T97" fmla="*/ 314 h 356"/>
              <a:gd name="T98" fmla="*/ 569 w 582"/>
              <a:gd name="T99" fmla="*/ 239 h 356"/>
              <a:gd name="T100" fmla="*/ 510 w 582"/>
              <a:gd name="T101" fmla="*/ 260 h 356"/>
              <a:gd name="T102" fmla="*/ 487 w 582"/>
              <a:gd name="T103" fmla="*/ 260 h 356"/>
              <a:gd name="T104" fmla="*/ 32 w 582"/>
              <a:gd name="T105" fmla="*/ 335 h 356"/>
              <a:gd name="T106" fmla="*/ 49 w 582"/>
              <a:gd name="T107" fmla="*/ 297 h 356"/>
              <a:gd name="T108" fmla="*/ 59 w 582"/>
              <a:gd name="T109" fmla="*/ 241 h 356"/>
              <a:gd name="T110" fmla="*/ 68 w 582"/>
              <a:gd name="T111" fmla="*/ 205 h 356"/>
              <a:gd name="T112" fmla="*/ 154 w 582"/>
              <a:gd name="T113" fmla="*/ 200 h 356"/>
              <a:gd name="T114" fmla="*/ 346 w 582"/>
              <a:gd name="T115" fmla="*/ 116 h 356"/>
              <a:gd name="T116" fmla="*/ 322 w 582"/>
              <a:gd name="T117" fmla="*/ 101 h 356"/>
              <a:gd name="T118" fmla="*/ 352 w 582"/>
              <a:gd name="T119" fmla="*/ 34 h 356"/>
              <a:gd name="T120" fmla="*/ 535 w 582"/>
              <a:gd name="T121" fmla="*/ 9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2" h="356">
                <a:moveTo>
                  <a:pt x="369" y="110"/>
                </a:moveTo>
                <a:lnTo>
                  <a:pt x="369" y="110"/>
                </a:lnTo>
                <a:lnTo>
                  <a:pt x="367" y="112"/>
                </a:lnTo>
                <a:lnTo>
                  <a:pt x="369" y="112"/>
                </a:lnTo>
                <a:lnTo>
                  <a:pt x="369" y="112"/>
                </a:lnTo>
                <a:lnTo>
                  <a:pt x="369" y="110"/>
                </a:lnTo>
                <a:lnTo>
                  <a:pt x="371" y="110"/>
                </a:lnTo>
                <a:lnTo>
                  <a:pt x="371" y="110"/>
                </a:lnTo>
                <a:lnTo>
                  <a:pt x="369" y="110"/>
                </a:lnTo>
                <a:close/>
                <a:moveTo>
                  <a:pt x="483" y="64"/>
                </a:moveTo>
                <a:lnTo>
                  <a:pt x="483" y="64"/>
                </a:lnTo>
                <a:lnTo>
                  <a:pt x="483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8"/>
                </a:lnTo>
                <a:lnTo>
                  <a:pt x="487" y="68"/>
                </a:lnTo>
                <a:lnTo>
                  <a:pt x="485" y="68"/>
                </a:lnTo>
                <a:lnTo>
                  <a:pt x="485" y="66"/>
                </a:lnTo>
                <a:lnTo>
                  <a:pt x="485" y="66"/>
                </a:lnTo>
                <a:lnTo>
                  <a:pt x="483" y="66"/>
                </a:lnTo>
                <a:lnTo>
                  <a:pt x="483" y="64"/>
                </a:lnTo>
                <a:lnTo>
                  <a:pt x="483" y="64"/>
                </a:lnTo>
                <a:close/>
                <a:moveTo>
                  <a:pt x="491" y="234"/>
                </a:moveTo>
                <a:lnTo>
                  <a:pt x="491" y="236"/>
                </a:lnTo>
                <a:lnTo>
                  <a:pt x="491" y="236"/>
                </a:lnTo>
                <a:lnTo>
                  <a:pt x="493" y="236"/>
                </a:lnTo>
                <a:lnTo>
                  <a:pt x="493" y="236"/>
                </a:lnTo>
                <a:lnTo>
                  <a:pt x="493" y="234"/>
                </a:lnTo>
                <a:lnTo>
                  <a:pt x="493" y="234"/>
                </a:lnTo>
                <a:lnTo>
                  <a:pt x="491" y="234"/>
                </a:lnTo>
                <a:close/>
                <a:moveTo>
                  <a:pt x="91" y="228"/>
                </a:moveTo>
                <a:lnTo>
                  <a:pt x="91" y="228"/>
                </a:lnTo>
                <a:lnTo>
                  <a:pt x="89" y="228"/>
                </a:lnTo>
                <a:lnTo>
                  <a:pt x="91" y="230"/>
                </a:lnTo>
                <a:lnTo>
                  <a:pt x="91" y="230"/>
                </a:lnTo>
                <a:lnTo>
                  <a:pt x="91" y="228"/>
                </a:lnTo>
                <a:lnTo>
                  <a:pt x="91" y="228"/>
                </a:lnTo>
                <a:close/>
                <a:moveTo>
                  <a:pt x="93" y="262"/>
                </a:moveTo>
                <a:lnTo>
                  <a:pt x="91" y="262"/>
                </a:lnTo>
                <a:lnTo>
                  <a:pt x="91" y="264"/>
                </a:lnTo>
                <a:lnTo>
                  <a:pt x="91" y="264"/>
                </a:lnTo>
                <a:lnTo>
                  <a:pt x="91" y="264"/>
                </a:lnTo>
                <a:lnTo>
                  <a:pt x="93" y="262"/>
                </a:lnTo>
                <a:lnTo>
                  <a:pt x="93" y="262"/>
                </a:lnTo>
                <a:close/>
                <a:moveTo>
                  <a:pt x="529" y="40"/>
                </a:moveTo>
                <a:lnTo>
                  <a:pt x="529" y="38"/>
                </a:lnTo>
                <a:lnTo>
                  <a:pt x="529" y="38"/>
                </a:lnTo>
                <a:lnTo>
                  <a:pt x="527" y="36"/>
                </a:lnTo>
                <a:lnTo>
                  <a:pt x="525" y="36"/>
                </a:lnTo>
                <a:lnTo>
                  <a:pt x="523" y="34"/>
                </a:lnTo>
                <a:lnTo>
                  <a:pt x="529" y="40"/>
                </a:lnTo>
                <a:close/>
                <a:moveTo>
                  <a:pt x="546" y="91"/>
                </a:moveTo>
                <a:lnTo>
                  <a:pt x="546" y="93"/>
                </a:lnTo>
                <a:lnTo>
                  <a:pt x="546" y="93"/>
                </a:lnTo>
                <a:lnTo>
                  <a:pt x="548" y="93"/>
                </a:lnTo>
                <a:lnTo>
                  <a:pt x="546" y="89"/>
                </a:lnTo>
                <a:lnTo>
                  <a:pt x="544" y="91"/>
                </a:lnTo>
                <a:lnTo>
                  <a:pt x="546" y="91"/>
                </a:lnTo>
                <a:close/>
                <a:moveTo>
                  <a:pt x="384" y="101"/>
                </a:moveTo>
                <a:lnTo>
                  <a:pt x="383" y="104"/>
                </a:lnTo>
                <a:lnTo>
                  <a:pt x="381" y="106"/>
                </a:lnTo>
                <a:lnTo>
                  <a:pt x="383" y="106"/>
                </a:lnTo>
                <a:lnTo>
                  <a:pt x="383" y="102"/>
                </a:lnTo>
                <a:lnTo>
                  <a:pt x="384" y="101"/>
                </a:lnTo>
                <a:close/>
                <a:moveTo>
                  <a:pt x="95" y="226"/>
                </a:moveTo>
                <a:lnTo>
                  <a:pt x="95" y="228"/>
                </a:lnTo>
                <a:lnTo>
                  <a:pt x="93" y="230"/>
                </a:lnTo>
                <a:lnTo>
                  <a:pt x="93" y="232"/>
                </a:lnTo>
                <a:lnTo>
                  <a:pt x="93" y="230"/>
                </a:lnTo>
                <a:lnTo>
                  <a:pt x="95" y="230"/>
                </a:lnTo>
                <a:lnTo>
                  <a:pt x="95" y="228"/>
                </a:lnTo>
                <a:lnTo>
                  <a:pt x="95" y="228"/>
                </a:lnTo>
                <a:lnTo>
                  <a:pt x="95" y="226"/>
                </a:lnTo>
                <a:close/>
                <a:moveTo>
                  <a:pt x="533" y="97"/>
                </a:moveTo>
                <a:lnTo>
                  <a:pt x="535" y="99"/>
                </a:lnTo>
                <a:lnTo>
                  <a:pt x="537" y="101"/>
                </a:lnTo>
                <a:lnTo>
                  <a:pt x="537" y="101"/>
                </a:lnTo>
                <a:lnTo>
                  <a:pt x="537" y="99"/>
                </a:lnTo>
                <a:lnTo>
                  <a:pt x="535" y="99"/>
                </a:lnTo>
                <a:lnTo>
                  <a:pt x="535" y="97"/>
                </a:lnTo>
                <a:lnTo>
                  <a:pt x="533" y="97"/>
                </a:lnTo>
                <a:close/>
                <a:moveTo>
                  <a:pt x="544" y="64"/>
                </a:moveTo>
                <a:lnTo>
                  <a:pt x="544" y="66"/>
                </a:lnTo>
                <a:lnTo>
                  <a:pt x="544" y="68"/>
                </a:lnTo>
                <a:lnTo>
                  <a:pt x="544" y="64"/>
                </a:lnTo>
                <a:lnTo>
                  <a:pt x="544" y="62"/>
                </a:lnTo>
                <a:lnTo>
                  <a:pt x="544" y="62"/>
                </a:lnTo>
                <a:lnTo>
                  <a:pt x="544" y="64"/>
                </a:lnTo>
                <a:close/>
                <a:moveTo>
                  <a:pt x="527" y="40"/>
                </a:moveTo>
                <a:lnTo>
                  <a:pt x="525" y="38"/>
                </a:lnTo>
                <a:lnTo>
                  <a:pt x="525" y="38"/>
                </a:lnTo>
                <a:lnTo>
                  <a:pt x="523" y="36"/>
                </a:lnTo>
                <a:lnTo>
                  <a:pt x="523" y="36"/>
                </a:lnTo>
                <a:lnTo>
                  <a:pt x="523" y="34"/>
                </a:lnTo>
                <a:lnTo>
                  <a:pt x="522" y="36"/>
                </a:lnTo>
                <a:lnTo>
                  <a:pt x="523" y="38"/>
                </a:lnTo>
                <a:lnTo>
                  <a:pt x="525" y="38"/>
                </a:lnTo>
                <a:lnTo>
                  <a:pt x="527" y="40"/>
                </a:lnTo>
                <a:close/>
                <a:moveTo>
                  <a:pt x="137" y="285"/>
                </a:moveTo>
                <a:lnTo>
                  <a:pt x="137" y="293"/>
                </a:lnTo>
                <a:lnTo>
                  <a:pt x="137" y="293"/>
                </a:lnTo>
                <a:lnTo>
                  <a:pt x="137" y="293"/>
                </a:lnTo>
                <a:lnTo>
                  <a:pt x="135" y="289"/>
                </a:lnTo>
                <a:lnTo>
                  <a:pt x="135" y="287"/>
                </a:lnTo>
                <a:lnTo>
                  <a:pt x="135" y="285"/>
                </a:lnTo>
                <a:lnTo>
                  <a:pt x="137" y="285"/>
                </a:lnTo>
                <a:close/>
                <a:moveTo>
                  <a:pt x="531" y="34"/>
                </a:moveTo>
                <a:lnTo>
                  <a:pt x="531" y="34"/>
                </a:lnTo>
                <a:lnTo>
                  <a:pt x="533" y="36"/>
                </a:lnTo>
                <a:lnTo>
                  <a:pt x="535" y="38"/>
                </a:lnTo>
                <a:lnTo>
                  <a:pt x="535" y="36"/>
                </a:lnTo>
                <a:lnTo>
                  <a:pt x="533" y="34"/>
                </a:lnTo>
                <a:lnTo>
                  <a:pt x="533" y="34"/>
                </a:lnTo>
                <a:lnTo>
                  <a:pt x="531" y="34"/>
                </a:lnTo>
                <a:close/>
                <a:moveTo>
                  <a:pt x="82" y="234"/>
                </a:moveTo>
                <a:lnTo>
                  <a:pt x="85" y="232"/>
                </a:lnTo>
                <a:lnTo>
                  <a:pt x="85" y="230"/>
                </a:lnTo>
                <a:lnTo>
                  <a:pt x="87" y="228"/>
                </a:lnTo>
                <a:lnTo>
                  <a:pt x="89" y="228"/>
                </a:lnTo>
                <a:lnTo>
                  <a:pt x="87" y="228"/>
                </a:lnTo>
                <a:lnTo>
                  <a:pt x="85" y="230"/>
                </a:lnTo>
                <a:lnTo>
                  <a:pt x="82" y="234"/>
                </a:lnTo>
                <a:lnTo>
                  <a:pt x="82" y="234"/>
                </a:lnTo>
                <a:close/>
                <a:moveTo>
                  <a:pt x="386" y="101"/>
                </a:moveTo>
                <a:lnTo>
                  <a:pt x="386" y="102"/>
                </a:lnTo>
                <a:lnTo>
                  <a:pt x="384" y="104"/>
                </a:lnTo>
                <a:lnTo>
                  <a:pt x="384" y="104"/>
                </a:lnTo>
                <a:lnTo>
                  <a:pt x="386" y="104"/>
                </a:lnTo>
                <a:lnTo>
                  <a:pt x="388" y="102"/>
                </a:lnTo>
                <a:lnTo>
                  <a:pt x="390" y="102"/>
                </a:lnTo>
                <a:lnTo>
                  <a:pt x="388" y="101"/>
                </a:lnTo>
                <a:lnTo>
                  <a:pt x="388" y="101"/>
                </a:lnTo>
                <a:lnTo>
                  <a:pt x="386" y="101"/>
                </a:lnTo>
                <a:close/>
                <a:moveTo>
                  <a:pt x="504" y="45"/>
                </a:moveTo>
                <a:lnTo>
                  <a:pt x="504" y="47"/>
                </a:lnTo>
                <a:lnTo>
                  <a:pt x="506" y="47"/>
                </a:lnTo>
                <a:lnTo>
                  <a:pt x="506" y="47"/>
                </a:lnTo>
                <a:lnTo>
                  <a:pt x="508" y="49"/>
                </a:lnTo>
                <a:lnTo>
                  <a:pt x="508" y="49"/>
                </a:lnTo>
                <a:lnTo>
                  <a:pt x="508" y="51"/>
                </a:lnTo>
                <a:lnTo>
                  <a:pt x="510" y="51"/>
                </a:lnTo>
                <a:lnTo>
                  <a:pt x="510" y="53"/>
                </a:lnTo>
                <a:lnTo>
                  <a:pt x="512" y="53"/>
                </a:lnTo>
                <a:lnTo>
                  <a:pt x="512" y="55"/>
                </a:lnTo>
                <a:lnTo>
                  <a:pt x="512" y="55"/>
                </a:lnTo>
                <a:lnTo>
                  <a:pt x="514" y="57"/>
                </a:lnTo>
                <a:lnTo>
                  <a:pt x="514" y="59"/>
                </a:lnTo>
                <a:lnTo>
                  <a:pt x="514" y="57"/>
                </a:lnTo>
                <a:lnTo>
                  <a:pt x="512" y="55"/>
                </a:lnTo>
                <a:lnTo>
                  <a:pt x="512" y="55"/>
                </a:lnTo>
                <a:lnTo>
                  <a:pt x="512" y="53"/>
                </a:lnTo>
                <a:lnTo>
                  <a:pt x="510" y="53"/>
                </a:lnTo>
                <a:lnTo>
                  <a:pt x="510" y="51"/>
                </a:lnTo>
                <a:lnTo>
                  <a:pt x="510" y="51"/>
                </a:lnTo>
                <a:lnTo>
                  <a:pt x="508" y="49"/>
                </a:lnTo>
                <a:lnTo>
                  <a:pt x="508" y="49"/>
                </a:lnTo>
                <a:lnTo>
                  <a:pt x="508" y="49"/>
                </a:lnTo>
                <a:lnTo>
                  <a:pt x="506" y="47"/>
                </a:lnTo>
                <a:lnTo>
                  <a:pt x="506" y="47"/>
                </a:lnTo>
                <a:lnTo>
                  <a:pt x="506" y="45"/>
                </a:lnTo>
                <a:lnTo>
                  <a:pt x="504" y="45"/>
                </a:lnTo>
                <a:close/>
                <a:moveTo>
                  <a:pt x="529" y="40"/>
                </a:moveTo>
                <a:lnTo>
                  <a:pt x="531" y="41"/>
                </a:lnTo>
                <a:lnTo>
                  <a:pt x="535" y="45"/>
                </a:lnTo>
                <a:lnTo>
                  <a:pt x="535" y="43"/>
                </a:lnTo>
                <a:lnTo>
                  <a:pt x="535" y="41"/>
                </a:lnTo>
                <a:lnTo>
                  <a:pt x="535" y="41"/>
                </a:lnTo>
                <a:lnTo>
                  <a:pt x="531" y="40"/>
                </a:lnTo>
                <a:lnTo>
                  <a:pt x="529" y="40"/>
                </a:lnTo>
                <a:close/>
                <a:moveTo>
                  <a:pt x="358" y="85"/>
                </a:moveTo>
                <a:lnTo>
                  <a:pt x="358" y="85"/>
                </a:lnTo>
                <a:lnTo>
                  <a:pt x="360" y="83"/>
                </a:lnTo>
                <a:lnTo>
                  <a:pt x="360" y="81"/>
                </a:lnTo>
                <a:lnTo>
                  <a:pt x="362" y="80"/>
                </a:lnTo>
                <a:lnTo>
                  <a:pt x="360" y="81"/>
                </a:lnTo>
                <a:lnTo>
                  <a:pt x="356" y="83"/>
                </a:lnTo>
                <a:lnTo>
                  <a:pt x="356" y="87"/>
                </a:lnTo>
                <a:lnTo>
                  <a:pt x="356" y="87"/>
                </a:lnTo>
                <a:lnTo>
                  <a:pt x="356" y="85"/>
                </a:lnTo>
                <a:lnTo>
                  <a:pt x="358" y="85"/>
                </a:lnTo>
                <a:close/>
                <a:moveTo>
                  <a:pt x="499" y="213"/>
                </a:moveTo>
                <a:lnTo>
                  <a:pt x="497" y="215"/>
                </a:lnTo>
                <a:lnTo>
                  <a:pt x="497" y="217"/>
                </a:lnTo>
                <a:lnTo>
                  <a:pt x="495" y="217"/>
                </a:lnTo>
                <a:lnTo>
                  <a:pt x="493" y="219"/>
                </a:lnTo>
                <a:lnTo>
                  <a:pt x="495" y="220"/>
                </a:lnTo>
                <a:lnTo>
                  <a:pt x="497" y="219"/>
                </a:lnTo>
                <a:lnTo>
                  <a:pt x="499" y="215"/>
                </a:lnTo>
                <a:lnTo>
                  <a:pt x="499" y="215"/>
                </a:lnTo>
                <a:lnTo>
                  <a:pt x="499" y="213"/>
                </a:lnTo>
                <a:lnTo>
                  <a:pt x="499" y="213"/>
                </a:lnTo>
                <a:close/>
                <a:moveTo>
                  <a:pt x="544" y="74"/>
                </a:moveTo>
                <a:lnTo>
                  <a:pt x="544" y="76"/>
                </a:lnTo>
                <a:lnTo>
                  <a:pt x="544" y="80"/>
                </a:lnTo>
                <a:lnTo>
                  <a:pt x="546" y="81"/>
                </a:lnTo>
                <a:lnTo>
                  <a:pt x="546" y="83"/>
                </a:lnTo>
                <a:lnTo>
                  <a:pt x="546" y="80"/>
                </a:lnTo>
                <a:lnTo>
                  <a:pt x="546" y="74"/>
                </a:lnTo>
                <a:lnTo>
                  <a:pt x="544" y="74"/>
                </a:lnTo>
                <a:lnTo>
                  <a:pt x="544" y="72"/>
                </a:lnTo>
                <a:lnTo>
                  <a:pt x="544" y="74"/>
                </a:lnTo>
                <a:close/>
                <a:moveTo>
                  <a:pt x="381" y="102"/>
                </a:moveTo>
                <a:lnTo>
                  <a:pt x="379" y="104"/>
                </a:lnTo>
                <a:lnTo>
                  <a:pt x="379" y="104"/>
                </a:lnTo>
                <a:lnTo>
                  <a:pt x="375" y="110"/>
                </a:lnTo>
                <a:lnTo>
                  <a:pt x="371" y="118"/>
                </a:lnTo>
                <a:lnTo>
                  <a:pt x="375" y="112"/>
                </a:lnTo>
                <a:lnTo>
                  <a:pt x="379" y="108"/>
                </a:lnTo>
                <a:lnTo>
                  <a:pt x="381" y="102"/>
                </a:lnTo>
                <a:close/>
                <a:moveTo>
                  <a:pt x="527" y="40"/>
                </a:moveTo>
                <a:lnTo>
                  <a:pt x="531" y="45"/>
                </a:lnTo>
                <a:lnTo>
                  <a:pt x="535" y="49"/>
                </a:lnTo>
                <a:lnTo>
                  <a:pt x="531" y="45"/>
                </a:lnTo>
                <a:lnTo>
                  <a:pt x="527" y="40"/>
                </a:lnTo>
                <a:lnTo>
                  <a:pt x="527" y="40"/>
                </a:lnTo>
                <a:close/>
                <a:moveTo>
                  <a:pt x="514" y="49"/>
                </a:moveTo>
                <a:lnTo>
                  <a:pt x="510" y="45"/>
                </a:lnTo>
                <a:lnTo>
                  <a:pt x="508" y="40"/>
                </a:lnTo>
                <a:lnTo>
                  <a:pt x="503" y="36"/>
                </a:lnTo>
                <a:lnTo>
                  <a:pt x="508" y="41"/>
                </a:lnTo>
                <a:lnTo>
                  <a:pt x="512" y="47"/>
                </a:lnTo>
                <a:lnTo>
                  <a:pt x="512" y="49"/>
                </a:lnTo>
                <a:lnTo>
                  <a:pt x="514" y="49"/>
                </a:lnTo>
                <a:lnTo>
                  <a:pt x="514" y="49"/>
                </a:lnTo>
                <a:lnTo>
                  <a:pt x="514" y="49"/>
                </a:lnTo>
                <a:close/>
                <a:moveTo>
                  <a:pt x="527" y="238"/>
                </a:moveTo>
                <a:lnTo>
                  <a:pt x="525" y="239"/>
                </a:lnTo>
                <a:lnTo>
                  <a:pt x="525" y="239"/>
                </a:lnTo>
                <a:lnTo>
                  <a:pt x="525" y="239"/>
                </a:lnTo>
                <a:lnTo>
                  <a:pt x="523" y="238"/>
                </a:lnTo>
                <a:lnTo>
                  <a:pt x="522" y="239"/>
                </a:lnTo>
                <a:lnTo>
                  <a:pt x="520" y="241"/>
                </a:lnTo>
                <a:lnTo>
                  <a:pt x="518" y="243"/>
                </a:lnTo>
                <a:lnTo>
                  <a:pt x="523" y="241"/>
                </a:lnTo>
                <a:lnTo>
                  <a:pt x="529" y="239"/>
                </a:lnTo>
                <a:lnTo>
                  <a:pt x="529" y="239"/>
                </a:lnTo>
                <a:lnTo>
                  <a:pt x="527" y="238"/>
                </a:lnTo>
                <a:lnTo>
                  <a:pt x="527" y="238"/>
                </a:lnTo>
                <a:lnTo>
                  <a:pt x="527" y="238"/>
                </a:lnTo>
                <a:close/>
                <a:moveTo>
                  <a:pt x="546" y="104"/>
                </a:moveTo>
                <a:lnTo>
                  <a:pt x="546" y="112"/>
                </a:lnTo>
                <a:lnTo>
                  <a:pt x="548" y="120"/>
                </a:lnTo>
                <a:lnTo>
                  <a:pt x="548" y="114"/>
                </a:lnTo>
                <a:lnTo>
                  <a:pt x="548" y="108"/>
                </a:lnTo>
                <a:lnTo>
                  <a:pt x="548" y="102"/>
                </a:lnTo>
                <a:lnTo>
                  <a:pt x="546" y="102"/>
                </a:lnTo>
                <a:lnTo>
                  <a:pt x="546" y="102"/>
                </a:lnTo>
                <a:lnTo>
                  <a:pt x="546" y="104"/>
                </a:lnTo>
                <a:close/>
                <a:moveTo>
                  <a:pt x="548" y="34"/>
                </a:moveTo>
                <a:lnTo>
                  <a:pt x="550" y="38"/>
                </a:lnTo>
                <a:lnTo>
                  <a:pt x="550" y="40"/>
                </a:lnTo>
                <a:lnTo>
                  <a:pt x="550" y="41"/>
                </a:lnTo>
                <a:lnTo>
                  <a:pt x="550" y="43"/>
                </a:lnTo>
                <a:lnTo>
                  <a:pt x="552" y="43"/>
                </a:lnTo>
                <a:lnTo>
                  <a:pt x="552" y="38"/>
                </a:lnTo>
                <a:lnTo>
                  <a:pt x="550" y="32"/>
                </a:lnTo>
                <a:lnTo>
                  <a:pt x="550" y="30"/>
                </a:lnTo>
                <a:lnTo>
                  <a:pt x="552" y="30"/>
                </a:lnTo>
                <a:lnTo>
                  <a:pt x="552" y="28"/>
                </a:lnTo>
                <a:lnTo>
                  <a:pt x="550" y="28"/>
                </a:lnTo>
                <a:lnTo>
                  <a:pt x="548" y="28"/>
                </a:lnTo>
                <a:lnTo>
                  <a:pt x="548" y="30"/>
                </a:lnTo>
                <a:lnTo>
                  <a:pt x="548" y="32"/>
                </a:lnTo>
                <a:lnTo>
                  <a:pt x="548" y="34"/>
                </a:lnTo>
                <a:close/>
                <a:moveTo>
                  <a:pt x="522" y="61"/>
                </a:moveTo>
                <a:lnTo>
                  <a:pt x="537" y="80"/>
                </a:lnTo>
                <a:lnTo>
                  <a:pt x="537" y="78"/>
                </a:lnTo>
                <a:lnTo>
                  <a:pt x="537" y="78"/>
                </a:lnTo>
                <a:lnTo>
                  <a:pt x="523" y="62"/>
                </a:lnTo>
                <a:lnTo>
                  <a:pt x="523" y="62"/>
                </a:lnTo>
                <a:lnTo>
                  <a:pt x="522" y="61"/>
                </a:lnTo>
                <a:lnTo>
                  <a:pt x="522" y="61"/>
                </a:lnTo>
                <a:lnTo>
                  <a:pt x="522" y="61"/>
                </a:lnTo>
                <a:close/>
                <a:moveTo>
                  <a:pt x="82" y="295"/>
                </a:moveTo>
                <a:lnTo>
                  <a:pt x="76" y="300"/>
                </a:lnTo>
                <a:lnTo>
                  <a:pt x="72" y="306"/>
                </a:lnTo>
                <a:lnTo>
                  <a:pt x="72" y="306"/>
                </a:lnTo>
                <a:lnTo>
                  <a:pt x="74" y="306"/>
                </a:lnTo>
                <a:lnTo>
                  <a:pt x="74" y="306"/>
                </a:lnTo>
                <a:lnTo>
                  <a:pt x="82" y="297"/>
                </a:lnTo>
                <a:lnTo>
                  <a:pt x="82" y="295"/>
                </a:lnTo>
                <a:close/>
                <a:moveTo>
                  <a:pt x="362" y="55"/>
                </a:moveTo>
                <a:lnTo>
                  <a:pt x="360" y="57"/>
                </a:lnTo>
                <a:lnTo>
                  <a:pt x="358" y="57"/>
                </a:lnTo>
                <a:lnTo>
                  <a:pt x="358" y="59"/>
                </a:lnTo>
                <a:lnTo>
                  <a:pt x="360" y="61"/>
                </a:lnTo>
                <a:lnTo>
                  <a:pt x="362" y="61"/>
                </a:lnTo>
                <a:lnTo>
                  <a:pt x="362" y="61"/>
                </a:lnTo>
                <a:lnTo>
                  <a:pt x="363" y="59"/>
                </a:lnTo>
                <a:lnTo>
                  <a:pt x="363" y="57"/>
                </a:lnTo>
                <a:lnTo>
                  <a:pt x="365" y="57"/>
                </a:lnTo>
                <a:lnTo>
                  <a:pt x="365" y="57"/>
                </a:lnTo>
                <a:lnTo>
                  <a:pt x="367" y="55"/>
                </a:lnTo>
                <a:lnTo>
                  <a:pt x="365" y="55"/>
                </a:lnTo>
                <a:lnTo>
                  <a:pt x="363" y="55"/>
                </a:lnTo>
                <a:lnTo>
                  <a:pt x="362" y="55"/>
                </a:lnTo>
                <a:close/>
                <a:moveTo>
                  <a:pt x="82" y="234"/>
                </a:moveTo>
                <a:lnTo>
                  <a:pt x="78" y="236"/>
                </a:lnTo>
                <a:lnTo>
                  <a:pt x="74" y="239"/>
                </a:lnTo>
                <a:lnTo>
                  <a:pt x="72" y="241"/>
                </a:lnTo>
                <a:lnTo>
                  <a:pt x="70" y="243"/>
                </a:lnTo>
                <a:lnTo>
                  <a:pt x="72" y="243"/>
                </a:lnTo>
                <a:lnTo>
                  <a:pt x="72" y="243"/>
                </a:lnTo>
                <a:lnTo>
                  <a:pt x="78" y="239"/>
                </a:lnTo>
                <a:lnTo>
                  <a:pt x="82" y="234"/>
                </a:lnTo>
                <a:close/>
                <a:moveTo>
                  <a:pt x="383" y="112"/>
                </a:moveTo>
                <a:lnTo>
                  <a:pt x="379" y="116"/>
                </a:lnTo>
                <a:lnTo>
                  <a:pt x="373" y="120"/>
                </a:lnTo>
                <a:lnTo>
                  <a:pt x="375" y="121"/>
                </a:lnTo>
                <a:lnTo>
                  <a:pt x="375" y="123"/>
                </a:lnTo>
                <a:lnTo>
                  <a:pt x="377" y="121"/>
                </a:lnTo>
                <a:lnTo>
                  <a:pt x="379" y="120"/>
                </a:lnTo>
                <a:lnTo>
                  <a:pt x="381" y="118"/>
                </a:lnTo>
                <a:lnTo>
                  <a:pt x="383" y="118"/>
                </a:lnTo>
                <a:lnTo>
                  <a:pt x="384" y="116"/>
                </a:lnTo>
                <a:lnTo>
                  <a:pt x="384" y="114"/>
                </a:lnTo>
                <a:lnTo>
                  <a:pt x="384" y="112"/>
                </a:lnTo>
                <a:lnTo>
                  <a:pt x="383" y="112"/>
                </a:lnTo>
                <a:close/>
                <a:moveTo>
                  <a:pt x="82" y="253"/>
                </a:moveTo>
                <a:lnTo>
                  <a:pt x="78" y="257"/>
                </a:lnTo>
                <a:lnTo>
                  <a:pt x="72" y="260"/>
                </a:lnTo>
                <a:lnTo>
                  <a:pt x="70" y="262"/>
                </a:lnTo>
                <a:lnTo>
                  <a:pt x="68" y="266"/>
                </a:lnTo>
                <a:lnTo>
                  <a:pt x="68" y="268"/>
                </a:lnTo>
                <a:lnTo>
                  <a:pt x="74" y="264"/>
                </a:lnTo>
                <a:lnTo>
                  <a:pt x="78" y="259"/>
                </a:lnTo>
                <a:lnTo>
                  <a:pt x="80" y="259"/>
                </a:lnTo>
                <a:lnTo>
                  <a:pt x="82" y="257"/>
                </a:lnTo>
                <a:lnTo>
                  <a:pt x="82" y="257"/>
                </a:lnTo>
                <a:lnTo>
                  <a:pt x="82" y="255"/>
                </a:lnTo>
                <a:lnTo>
                  <a:pt x="84" y="255"/>
                </a:lnTo>
                <a:lnTo>
                  <a:pt x="84" y="253"/>
                </a:lnTo>
                <a:lnTo>
                  <a:pt x="84" y="253"/>
                </a:lnTo>
                <a:lnTo>
                  <a:pt x="84" y="253"/>
                </a:lnTo>
                <a:lnTo>
                  <a:pt x="82" y="253"/>
                </a:lnTo>
                <a:close/>
                <a:moveTo>
                  <a:pt x="91" y="304"/>
                </a:moveTo>
                <a:lnTo>
                  <a:pt x="87" y="310"/>
                </a:lnTo>
                <a:lnTo>
                  <a:pt x="82" y="314"/>
                </a:lnTo>
                <a:lnTo>
                  <a:pt x="91" y="318"/>
                </a:lnTo>
                <a:lnTo>
                  <a:pt x="91" y="312"/>
                </a:lnTo>
                <a:lnTo>
                  <a:pt x="93" y="306"/>
                </a:lnTo>
                <a:lnTo>
                  <a:pt x="93" y="304"/>
                </a:lnTo>
                <a:lnTo>
                  <a:pt x="91" y="304"/>
                </a:lnTo>
                <a:lnTo>
                  <a:pt x="91" y="304"/>
                </a:lnTo>
                <a:close/>
                <a:moveTo>
                  <a:pt x="369" y="89"/>
                </a:moveTo>
                <a:lnTo>
                  <a:pt x="367" y="89"/>
                </a:lnTo>
                <a:lnTo>
                  <a:pt x="367" y="91"/>
                </a:lnTo>
                <a:lnTo>
                  <a:pt x="363" y="97"/>
                </a:lnTo>
                <a:lnTo>
                  <a:pt x="360" y="102"/>
                </a:lnTo>
                <a:lnTo>
                  <a:pt x="360" y="104"/>
                </a:lnTo>
                <a:lnTo>
                  <a:pt x="362" y="104"/>
                </a:lnTo>
                <a:lnTo>
                  <a:pt x="362" y="104"/>
                </a:lnTo>
                <a:lnTo>
                  <a:pt x="363" y="102"/>
                </a:lnTo>
                <a:lnTo>
                  <a:pt x="365" y="99"/>
                </a:lnTo>
                <a:lnTo>
                  <a:pt x="369" y="95"/>
                </a:lnTo>
                <a:lnTo>
                  <a:pt x="369" y="95"/>
                </a:lnTo>
                <a:lnTo>
                  <a:pt x="371" y="91"/>
                </a:lnTo>
                <a:lnTo>
                  <a:pt x="371" y="89"/>
                </a:lnTo>
                <a:lnTo>
                  <a:pt x="369" y="89"/>
                </a:lnTo>
                <a:lnTo>
                  <a:pt x="369" y="89"/>
                </a:lnTo>
                <a:close/>
                <a:moveTo>
                  <a:pt x="529" y="133"/>
                </a:moveTo>
                <a:lnTo>
                  <a:pt x="533" y="140"/>
                </a:lnTo>
                <a:lnTo>
                  <a:pt x="539" y="148"/>
                </a:lnTo>
                <a:lnTo>
                  <a:pt x="542" y="158"/>
                </a:lnTo>
                <a:lnTo>
                  <a:pt x="542" y="150"/>
                </a:lnTo>
                <a:lnTo>
                  <a:pt x="541" y="142"/>
                </a:lnTo>
                <a:lnTo>
                  <a:pt x="541" y="142"/>
                </a:lnTo>
                <a:lnTo>
                  <a:pt x="539" y="142"/>
                </a:lnTo>
                <a:lnTo>
                  <a:pt x="529" y="133"/>
                </a:lnTo>
                <a:close/>
                <a:moveTo>
                  <a:pt x="506" y="220"/>
                </a:moveTo>
                <a:lnTo>
                  <a:pt x="503" y="226"/>
                </a:lnTo>
                <a:lnTo>
                  <a:pt x="499" y="232"/>
                </a:lnTo>
                <a:lnTo>
                  <a:pt x="495" y="238"/>
                </a:lnTo>
                <a:lnTo>
                  <a:pt x="501" y="234"/>
                </a:lnTo>
                <a:lnTo>
                  <a:pt x="504" y="228"/>
                </a:lnTo>
                <a:lnTo>
                  <a:pt x="510" y="222"/>
                </a:lnTo>
                <a:lnTo>
                  <a:pt x="510" y="222"/>
                </a:lnTo>
                <a:lnTo>
                  <a:pt x="508" y="220"/>
                </a:lnTo>
                <a:lnTo>
                  <a:pt x="506" y="220"/>
                </a:lnTo>
                <a:close/>
                <a:moveTo>
                  <a:pt x="381" y="95"/>
                </a:moveTo>
                <a:lnTo>
                  <a:pt x="371" y="101"/>
                </a:lnTo>
                <a:lnTo>
                  <a:pt x="365" y="108"/>
                </a:lnTo>
                <a:lnTo>
                  <a:pt x="365" y="110"/>
                </a:lnTo>
                <a:lnTo>
                  <a:pt x="365" y="110"/>
                </a:lnTo>
                <a:lnTo>
                  <a:pt x="371" y="108"/>
                </a:lnTo>
                <a:lnTo>
                  <a:pt x="373" y="104"/>
                </a:lnTo>
                <a:lnTo>
                  <a:pt x="381" y="97"/>
                </a:lnTo>
                <a:lnTo>
                  <a:pt x="381" y="95"/>
                </a:lnTo>
                <a:lnTo>
                  <a:pt x="381" y="95"/>
                </a:lnTo>
                <a:close/>
                <a:moveTo>
                  <a:pt x="520" y="230"/>
                </a:moveTo>
                <a:lnTo>
                  <a:pt x="514" y="236"/>
                </a:lnTo>
                <a:lnTo>
                  <a:pt x="508" y="239"/>
                </a:lnTo>
                <a:lnTo>
                  <a:pt x="503" y="243"/>
                </a:lnTo>
                <a:lnTo>
                  <a:pt x="506" y="245"/>
                </a:lnTo>
                <a:lnTo>
                  <a:pt x="508" y="243"/>
                </a:lnTo>
                <a:lnTo>
                  <a:pt x="510" y="243"/>
                </a:lnTo>
                <a:lnTo>
                  <a:pt x="512" y="241"/>
                </a:lnTo>
                <a:lnTo>
                  <a:pt x="518" y="238"/>
                </a:lnTo>
                <a:lnTo>
                  <a:pt x="523" y="234"/>
                </a:lnTo>
                <a:lnTo>
                  <a:pt x="522" y="232"/>
                </a:lnTo>
                <a:lnTo>
                  <a:pt x="520" y="230"/>
                </a:lnTo>
                <a:close/>
                <a:moveTo>
                  <a:pt x="512" y="226"/>
                </a:moveTo>
                <a:lnTo>
                  <a:pt x="499" y="239"/>
                </a:lnTo>
                <a:lnTo>
                  <a:pt x="499" y="239"/>
                </a:lnTo>
                <a:lnTo>
                  <a:pt x="499" y="241"/>
                </a:lnTo>
                <a:lnTo>
                  <a:pt x="501" y="241"/>
                </a:lnTo>
                <a:lnTo>
                  <a:pt x="508" y="236"/>
                </a:lnTo>
                <a:lnTo>
                  <a:pt x="516" y="228"/>
                </a:lnTo>
                <a:lnTo>
                  <a:pt x="516" y="226"/>
                </a:lnTo>
                <a:lnTo>
                  <a:pt x="514" y="226"/>
                </a:lnTo>
                <a:lnTo>
                  <a:pt x="514" y="226"/>
                </a:lnTo>
                <a:lnTo>
                  <a:pt x="512" y="226"/>
                </a:lnTo>
                <a:close/>
                <a:moveTo>
                  <a:pt x="89" y="241"/>
                </a:moveTo>
                <a:lnTo>
                  <a:pt x="87" y="239"/>
                </a:lnTo>
                <a:lnTo>
                  <a:pt x="87" y="239"/>
                </a:lnTo>
                <a:lnTo>
                  <a:pt x="82" y="243"/>
                </a:lnTo>
                <a:lnTo>
                  <a:pt x="76" y="247"/>
                </a:lnTo>
                <a:lnTo>
                  <a:pt x="70" y="251"/>
                </a:lnTo>
                <a:lnTo>
                  <a:pt x="70" y="253"/>
                </a:lnTo>
                <a:lnTo>
                  <a:pt x="70" y="255"/>
                </a:lnTo>
                <a:lnTo>
                  <a:pt x="72" y="255"/>
                </a:lnTo>
                <a:lnTo>
                  <a:pt x="76" y="253"/>
                </a:lnTo>
                <a:lnTo>
                  <a:pt x="78" y="251"/>
                </a:lnTo>
                <a:lnTo>
                  <a:pt x="80" y="249"/>
                </a:lnTo>
                <a:lnTo>
                  <a:pt x="85" y="245"/>
                </a:lnTo>
                <a:lnTo>
                  <a:pt x="89" y="241"/>
                </a:lnTo>
                <a:close/>
                <a:moveTo>
                  <a:pt x="93" y="287"/>
                </a:moveTo>
                <a:lnTo>
                  <a:pt x="84" y="299"/>
                </a:lnTo>
                <a:lnTo>
                  <a:pt x="78" y="308"/>
                </a:lnTo>
                <a:lnTo>
                  <a:pt x="78" y="310"/>
                </a:lnTo>
                <a:lnTo>
                  <a:pt x="80" y="310"/>
                </a:lnTo>
                <a:lnTo>
                  <a:pt x="82" y="312"/>
                </a:lnTo>
                <a:lnTo>
                  <a:pt x="84" y="310"/>
                </a:lnTo>
                <a:lnTo>
                  <a:pt x="84" y="308"/>
                </a:lnTo>
                <a:lnTo>
                  <a:pt x="85" y="308"/>
                </a:lnTo>
                <a:lnTo>
                  <a:pt x="85" y="308"/>
                </a:lnTo>
                <a:lnTo>
                  <a:pt x="84" y="308"/>
                </a:lnTo>
                <a:lnTo>
                  <a:pt x="84" y="306"/>
                </a:lnTo>
                <a:lnTo>
                  <a:pt x="85" y="306"/>
                </a:lnTo>
                <a:lnTo>
                  <a:pt x="85" y="306"/>
                </a:lnTo>
                <a:lnTo>
                  <a:pt x="85" y="306"/>
                </a:lnTo>
                <a:lnTo>
                  <a:pt x="87" y="306"/>
                </a:lnTo>
                <a:lnTo>
                  <a:pt x="85" y="304"/>
                </a:lnTo>
                <a:lnTo>
                  <a:pt x="89" y="302"/>
                </a:lnTo>
                <a:lnTo>
                  <a:pt x="93" y="299"/>
                </a:lnTo>
                <a:lnTo>
                  <a:pt x="93" y="297"/>
                </a:lnTo>
                <a:lnTo>
                  <a:pt x="93" y="293"/>
                </a:lnTo>
                <a:lnTo>
                  <a:pt x="93" y="291"/>
                </a:lnTo>
                <a:lnTo>
                  <a:pt x="93" y="287"/>
                </a:lnTo>
                <a:lnTo>
                  <a:pt x="93" y="287"/>
                </a:lnTo>
                <a:close/>
                <a:moveTo>
                  <a:pt x="91" y="257"/>
                </a:moveTo>
                <a:lnTo>
                  <a:pt x="84" y="262"/>
                </a:lnTo>
                <a:lnTo>
                  <a:pt x="76" y="268"/>
                </a:lnTo>
                <a:lnTo>
                  <a:pt x="68" y="274"/>
                </a:lnTo>
                <a:lnTo>
                  <a:pt x="68" y="276"/>
                </a:lnTo>
                <a:lnTo>
                  <a:pt x="68" y="279"/>
                </a:lnTo>
                <a:lnTo>
                  <a:pt x="68" y="281"/>
                </a:lnTo>
                <a:lnTo>
                  <a:pt x="74" y="278"/>
                </a:lnTo>
                <a:lnTo>
                  <a:pt x="80" y="272"/>
                </a:lnTo>
                <a:lnTo>
                  <a:pt x="85" y="264"/>
                </a:lnTo>
                <a:lnTo>
                  <a:pt x="85" y="264"/>
                </a:lnTo>
                <a:lnTo>
                  <a:pt x="87" y="264"/>
                </a:lnTo>
                <a:lnTo>
                  <a:pt x="87" y="262"/>
                </a:lnTo>
                <a:lnTo>
                  <a:pt x="87" y="260"/>
                </a:lnTo>
                <a:lnTo>
                  <a:pt x="89" y="260"/>
                </a:lnTo>
                <a:lnTo>
                  <a:pt x="89" y="262"/>
                </a:lnTo>
                <a:lnTo>
                  <a:pt x="89" y="260"/>
                </a:lnTo>
                <a:lnTo>
                  <a:pt x="89" y="259"/>
                </a:lnTo>
                <a:lnTo>
                  <a:pt x="89" y="259"/>
                </a:lnTo>
                <a:lnTo>
                  <a:pt x="91" y="257"/>
                </a:lnTo>
                <a:lnTo>
                  <a:pt x="91" y="257"/>
                </a:lnTo>
                <a:lnTo>
                  <a:pt x="91" y="257"/>
                </a:lnTo>
                <a:close/>
                <a:moveTo>
                  <a:pt x="522" y="78"/>
                </a:moveTo>
                <a:lnTo>
                  <a:pt x="522" y="80"/>
                </a:lnTo>
                <a:lnTo>
                  <a:pt x="522" y="80"/>
                </a:lnTo>
                <a:lnTo>
                  <a:pt x="523" y="80"/>
                </a:lnTo>
                <a:lnTo>
                  <a:pt x="531" y="89"/>
                </a:lnTo>
                <a:lnTo>
                  <a:pt x="531" y="91"/>
                </a:lnTo>
                <a:lnTo>
                  <a:pt x="531" y="91"/>
                </a:lnTo>
                <a:lnTo>
                  <a:pt x="531" y="91"/>
                </a:lnTo>
                <a:lnTo>
                  <a:pt x="531" y="91"/>
                </a:lnTo>
                <a:lnTo>
                  <a:pt x="533" y="91"/>
                </a:lnTo>
                <a:lnTo>
                  <a:pt x="533" y="91"/>
                </a:lnTo>
                <a:lnTo>
                  <a:pt x="533" y="93"/>
                </a:lnTo>
                <a:lnTo>
                  <a:pt x="535" y="93"/>
                </a:lnTo>
                <a:lnTo>
                  <a:pt x="533" y="91"/>
                </a:lnTo>
                <a:lnTo>
                  <a:pt x="497" y="43"/>
                </a:lnTo>
                <a:lnTo>
                  <a:pt x="497" y="41"/>
                </a:lnTo>
                <a:lnTo>
                  <a:pt x="495" y="40"/>
                </a:lnTo>
                <a:lnTo>
                  <a:pt x="493" y="40"/>
                </a:lnTo>
                <a:lnTo>
                  <a:pt x="491" y="40"/>
                </a:lnTo>
                <a:lnTo>
                  <a:pt x="489" y="40"/>
                </a:lnTo>
                <a:lnTo>
                  <a:pt x="489" y="40"/>
                </a:lnTo>
                <a:lnTo>
                  <a:pt x="489" y="40"/>
                </a:lnTo>
                <a:lnTo>
                  <a:pt x="497" y="49"/>
                </a:lnTo>
                <a:lnTo>
                  <a:pt x="504" y="59"/>
                </a:lnTo>
                <a:lnTo>
                  <a:pt x="512" y="68"/>
                </a:lnTo>
                <a:lnTo>
                  <a:pt x="512" y="68"/>
                </a:lnTo>
                <a:lnTo>
                  <a:pt x="514" y="68"/>
                </a:lnTo>
                <a:lnTo>
                  <a:pt x="514" y="70"/>
                </a:lnTo>
                <a:lnTo>
                  <a:pt x="516" y="72"/>
                </a:lnTo>
                <a:lnTo>
                  <a:pt x="518" y="72"/>
                </a:lnTo>
                <a:lnTo>
                  <a:pt x="518" y="74"/>
                </a:lnTo>
                <a:lnTo>
                  <a:pt x="518" y="76"/>
                </a:lnTo>
                <a:lnTo>
                  <a:pt x="520" y="78"/>
                </a:lnTo>
                <a:lnTo>
                  <a:pt x="522" y="78"/>
                </a:lnTo>
                <a:close/>
                <a:moveTo>
                  <a:pt x="525" y="59"/>
                </a:moveTo>
                <a:lnTo>
                  <a:pt x="527" y="59"/>
                </a:lnTo>
                <a:lnTo>
                  <a:pt x="527" y="61"/>
                </a:lnTo>
                <a:lnTo>
                  <a:pt x="529" y="61"/>
                </a:lnTo>
                <a:lnTo>
                  <a:pt x="529" y="62"/>
                </a:lnTo>
                <a:lnTo>
                  <a:pt x="529" y="62"/>
                </a:lnTo>
                <a:lnTo>
                  <a:pt x="531" y="64"/>
                </a:lnTo>
                <a:lnTo>
                  <a:pt x="531" y="64"/>
                </a:lnTo>
                <a:lnTo>
                  <a:pt x="531" y="66"/>
                </a:lnTo>
                <a:lnTo>
                  <a:pt x="533" y="66"/>
                </a:lnTo>
                <a:lnTo>
                  <a:pt x="535" y="68"/>
                </a:lnTo>
                <a:lnTo>
                  <a:pt x="535" y="62"/>
                </a:lnTo>
                <a:lnTo>
                  <a:pt x="535" y="57"/>
                </a:lnTo>
                <a:lnTo>
                  <a:pt x="527" y="45"/>
                </a:lnTo>
                <a:lnTo>
                  <a:pt x="516" y="36"/>
                </a:lnTo>
                <a:lnTo>
                  <a:pt x="514" y="36"/>
                </a:lnTo>
                <a:lnTo>
                  <a:pt x="512" y="36"/>
                </a:lnTo>
                <a:lnTo>
                  <a:pt x="508" y="36"/>
                </a:lnTo>
                <a:lnTo>
                  <a:pt x="518" y="47"/>
                </a:lnTo>
                <a:lnTo>
                  <a:pt x="525" y="59"/>
                </a:lnTo>
                <a:close/>
                <a:moveTo>
                  <a:pt x="93" y="270"/>
                </a:moveTo>
                <a:lnTo>
                  <a:pt x="84" y="276"/>
                </a:lnTo>
                <a:lnTo>
                  <a:pt x="74" y="283"/>
                </a:lnTo>
                <a:lnTo>
                  <a:pt x="66" y="291"/>
                </a:lnTo>
                <a:lnTo>
                  <a:pt x="66" y="293"/>
                </a:lnTo>
                <a:lnTo>
                  <a:pt x="66" y="293"/>
                </a:lnTo>
                <a:lnTo>
                  <a:pt x="66" y="295"/>
                </a:lnTo>
                <a:lnTo>
                  <a:pt x="66" y="297"/>
                </a:lnTo>
                <a:lnTo>
                  <a:pt x="65" y="297"/>
                </a:lnTo>
                <a:lnTo>
                  <a:pt x="65" y="299"/>
                </a:lnTo>
                <a:lnTo>
                  <a:pt x="65" y="302"/>
                </a:lnTo>
                <a:lnTo>
                  <a:pt x="66" y="302"/>
                </a:lnTo>
                <a:lnTo>
                  <a:pt x="80" y="289"/>
                </a:lnTo>
                <a:lnTo>
                  <a:pt x="93" y="274"/>
                </a:lnTo>
                <a:lnTo>
                  <a:pt x="93" y="274"/>
                </a:lnTo>
                <a:lnTo>
                  <a:pt x="93" y="272"/>
                </a:lnTo>
                <a:lnTo>
                  <a:pt x="93" y="270"/>
                </a:lnTo>
                <a:lnTo>
                  <a:pt x="93" y="270"/>
                </a:lnTo>
                <a:lnTo>
                  <a:pt x="93" y="268"/>
                </a:lnTo>
                <a:lnTo>
                  <a:pt x="93" y="270"/>
                </a:lnTo>
                <a:close/>
                <a:moveTo>
                  <a:pt x="514" y="140"/>
                </a:moveTo>
                <a:lnTo>
                  <a:pt x="520" y="152"/>
                </a:lnTo>
                <a:lnTo>
                  <a:pt x="527" y="161"/>
                </a:lnTo>
                <a:lnTo>
                  <a:pt x="535" y="175"/>
                </a:lnTo>
                <a:lnTo>
                  <a:pt x="544" y="190"/>
                </a:lnTo>
                <a:lnTo>
                  <a:pt x="542" y="169"/>
                </a:lnTo>
                <a:lnTo>
                  <a:pt x="527" y="156"/>
                </a:lnTo>
                <a:lnTo>
                  <a:pt x="514" y="140"/>
                </a:lnTo>
                <a:close/>
                <a:moveTo>
                  <a:pt x="106" y="238"/>
                </a:moveTo>
                <a:lnTo>
                  <a:pt x="106" y="239"/>
                </a:lnTo>
                <a:lnTo>
                  <a:pt x="105" y="239"/>
                </a:lnTo>
                <a:lnTo>
                  <a:pt x="103" y="253"/>
                </a:lnTo>
                <a:lnTo>
                  <a:pt x="103" y="255"/>
                </a:lnTo>
                <a:lnTo>
                  <a:pt x="105" y="257"/>
                </a:lnTo>
                <a:lnTo>
                  <a:pt x="106" y="259"/>
                </a:lnTo>
                <a:lnTo>
                  <a:pt x="105" y="260"/>
                </a:lnTo>
                <a:lnTo>
                  <a:pt x="103" y="264"/>
                </a:lnTo>
                <a:lnTo>
                  <a:pt x="101" y="268"/>
                </a:lnTo>
                <a:lnTo>
                  <a:pt x="101" y="291"/>
                </a:lnTo>
                <a:lnTo>
                  <a:pt x="101" y="312"/>
                </a:lnTo>
                <a:lnTo>
                  <a:pt x="101" y="316"/>
                </a:lnTo>
                <a:lnTo>
                  <a:pt x="101" y="318"/>
                </a:lnTo>
                <a:lnTo>
                  <a:pt x="99" y="321"/>
                </a:lnTo>
                <a:lnTo>
                  <a:pt x="101" y="321"/>
                </a:lnTo>
                <a:lnTo>
                  <a:pt x="101" y="321"/>
                </a:lnTo>
                <a:lnTo>
                  <a:pt x="101" y="323"/>
                </a:lnTo>
                <a:lnTo>
                  <a:pt x="103" y="323"/>
                </a:lnTo>
                <a:lnTo>
                  <a:pt x="103" y="325"/>
                </a:lnTo>
                <a:lnTo>
                  <a:pt x="103" y="323"/>
                </a:lnTo>
                <a:lnTo>
                  <a:pt x="105" y="312"/>
                </a:lnTo>
                <a:lnTo>
                  <a:pt x="105" y="300"/>
                </a:lnTo>
                <a:lnTo>
                  <a:pt x="108" y="236"/>
                </a:lnTo>
                <a:lnTo>
                  <a:pt x="108" y="236"/>
                </a:lnTo>
                <a:lnTo>
                  <a:pt x="106" y="236"/>
                </a:lnTo>
                <a:lnTo>
                  <a:pt x="106" y="238"/>
                </a:lnTo>
                <a:lnTo>
                  <a:pt x="106" y="238"/>
                </a:lnTo>
                <a:close/>
                <a:moveTo>
                  <a:pt x="468" y="49"/>
                </a:moveTo>
                <a:lnTo>
                  <a:pt x="468" y="49"/>
                </a:lnTo>
                <a:lnTo>
                  <a:pt x="468" y="51"/>
                </a:lnTo>
                <a:lnTo>
                  <a:pt x="470" y="51"/>
                </a:lnTo>
                <a:lnTo>
                  <a:pt x="470" y="53"/>
                </a:lnTo>
                <a:lnTo>
                  <a:pt x="468" y="51"/>
                </a:lnTo>
                <a:lnTo>
                  <a:pt x="466" y="49"/>
                </a:lnTo>
                <a:lnTo>
                  <a:pt x="464" y="47"/>
                </a:lnTo>
                <a:lnTo>
                  <a:pt x="463" y="47"/>
                </a:lnTo>
                <a:lnTo>
                  <a:pt x="461" y="45"/>
                </a:lnTo>
                <a:lnTo>
                  <a:pt x="461" y="43"/>
                </a:lnTo>
                <a:lnTo>
                  <a:pt x="457" y="43"/>
                </a:lnTo>
                <a:lnTo>
                  <a:pt x="451" y="43"/>
                </a:lnTo>
                <a:lnTo>
                  <a:pt x="464" y="55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97" y="91"/>
                </a:lnTo>
                <a:lnTo>
                  <a:pt x="516" y="114"/>
                </a:lnTo>
                <a:lnTo>
                  <a:pt x="516" y="116"/>
                </a:lnTo>
                <a:lnTo>
                  <a:pt x="518" y="116"/>
                </a:lnTo>
                <a:lnTo>
                  <a:pt x="518" y="118"/>
                </a:lnTo>
                <a:lnTo>
                  <a:pt x="520" y="118"/>
                </a:lnTo>
                <a:lnTo>
                  <a:pt x="520" y="118"/>
                </a:lnTo>
                <a:lnTo>
                  <a:pt x="520" y="120"/>
                </a:lnTo>
                <a:lnTo>
                  <a:pt x="520" y="120"/>
                </a:lnTo>
                <a:lnTo>
                  <a:pt x="523" y="123"/>
                </a:lnTo>
                <a:lnTo>
                  <a:pt x="525" y="123"/>
                </a:lnTo>
                <a:lnTo>
                  <a:pt x="525" y="123"/>
                </a:lnTo>
                <a:lnTo>
                  <a:pt x="523" y="125"/>
                </a:lnTo>
                <a:lnTo>
                  <a:pt x="527" y="127"/>
                </a:lnTo>
                <a:lnTo>
                  <a:pt x="531" y="131"/>
                </a:lnTo>
                <a:lnTo>
                  <a:pt x="531" y="135"/>
                </a:lnTo>
                <a:lnTo>
                  <a:pt x="533" y="133"/>
                </a:lnTo>
                <a:lnTo>
                  <a:pt x="533" y="133"/>
                </a:lnTo>
                <a:lnTo>
                  <a:pt x="529" y="125"/>
                </a:lnTo>
                <a:lnTo>
                  <a:pt x="529" y="123"/>
                </a:lnTo>
                <a:lnTo>
                  <a:pt x="527" y="123"/>
                </a:lnTo>
                <a:lnTo>
                  <a:pt x="527" y="123"/>
                </a:lnTo>
                <a:lnTo>
                  <a:pt x="501" y="87"/>
                </a:lnTo>
                <a:lnTo>
                  <a:pt x="472" y="55"/>
                </a:lnTo>
                <a:lnTo>
                  <a:pt x="474" y="55"/>
                </a:lnTo>
                <a:lnTo>
                  <a:pt x="474" y="57"/>
                </a:lnTo>
                <a:lnTo>
                  <a:pt x="474" y="57"/>
                </a:lnTo>
                <a:lnTo>
                  <a:pt x="474" y="55"/>
                </a:lnTo>
                <a:lnTo>
                  <a:pt x="472" y="53"/>
                </a:lnTo>
                <a:lnTo>
                  <a:pt x="472" y="53"/>
                </a:lnTo>
                <a:lnTo>
                  <a:pt x="470" y="51"/>
                </a:lnTo>
                <a:lnTo>
                  <a:pt x="468" y="51"/>
                </a:lnTo>
                <a:lnTo>
                  <a:pt x="468" y="49"/>
                </a:lnTo>
                <a:lnTo>
                  <a:pt x="468" y="49"/>
                </a:lnTo>
                <a:close/>
                <a:moveTo>
                  <a:pt x="516" y="102"/>
                </a:moveTo>
                <a:lnTo>
                  <a:pt x="518" y="104"/>
                </a:lnTo>
                <a:lnTo>
                  <a:pt x="520" y="108"/>
                </a:lnTo>
                <a:lnTo>
                  <a:pt x="531" y="121"/>
                </a:lnTo>
                <a:lnTo>
                  <a:pt x="541" y="139"/>
                </a:lnTo>
                <a:lnTo>
                  <a:pt x="541" y="133"/>
                </a:lnTo>
                <a:lnTo>
                  <a:pt x="539" y="127"/>
                </a:lnTo>
                <a:lnTo>
                  <a:pt x="537" y="123"/>
                </a:lnTo>
                <a:lnTo>
                  <a:pt x="533" y="120"/>
                </a:lnTo>
                <a:lnTo>
                  <a:pt x="533" y="120"/>
                </a:lnTo>
                <a:lnTo>
                  <a:pt x="533" y="120"/>
                </a:lnTo>
                <a:lnTo>
                  <a:pt x="535" y="120"/>
                </a:lnTo>
                <a:lnTo>
                  <a:pt x="535" y="120"/>
                </a:lnTo>
                <a:lnTo>
                  <a:pt x="535" y="120"/>
                </a:lnTo>
                <a:lnTo>
                  <a:pt x="537" y="118"/>
                </a:lnTo>
                <a:lnTo>
                  <a:pt x="533" y="114"/>
                </a:lnTo>
                <a:lnTo>
                  <a:pt x="529" y="110"/>
                </a:lnTo>
                <a:lnTo>
                  <a:pt x="529" y="108"/>
                </a:lnTo>
                <a:lnTo>
                  <a:pt x="529" y="106"/>
                </a:lnTo>
                <a:lnTo>
                  <a:pt x="529" y="106"/>
                </a:lnTo>
                <a:lnTo>
                  <a:pt x="527" y="106"/>
                </a:lnTo>
                <a:lnTo>
                  <a:pt x="527" y="106"/>
                </a:lnTo>
                <a:lnTo>
                  <a:pt x="512" y="85"/>
                </a:lnTo>
                <a:lnTo>
                  <a:pt x="495" y="64"/>
                </a:lnTo>
                <a:lnTo>
                  <a:pt x="476" y="45"/>
                </a:lnTo>
                <a:lnTo>
                  <a:pt x="478" y="45"/>
                </a:lnTo>
                <a:lnTo>
                  <a:pt x="480" y="45"/>
                </a:lnTo>
                <a:lnTo>
                  <a:pt x="482" y="45"/>
                </a:lnTo>
                <a:lnTo>
                  <a:pt x="499" y="64"/>
                </a:lnTo>
                <a:lnTo>
                  <a:pt x="516" y="85"/>
                </a:lnTo>
                <a:lnTo>
                  <a:pt x="531" y="104"/>
                </a:lnTo>
                <a:lnTo>
                  <a:pt x="531" y="104"/>
                </a:lnTo>
                <a:lnTo>
                  <a:pt x="533" y="104"/>
                </a:lnTo>
                <a:lnTo>
                  <a:pt x="533" y="106"/>
                </a:lnTo>
                <a:lnTo>
                  <a:pt x="533" y="106"/>
                </a:lnTo>
                <a:lnTo>
                  <a:pt x="535" y="108"/>
                </a:lnTo>
                <a:lnTo>
                  <a:pt x="535" y="108"/>
                </a:lnTo>
                <a:lnTo>
                  <a:pt x="535" y="110"/>
                </a:lnTo>
                <a:lnTo>
                  <a:pt x="535" y="110"/>
                </a:lnTo>
                <a:lnTo>
                  <a:pt x="537" y="112"/>
                </a:lnTo>
                <a:lnTo>
                  <a:pt x="537" y="110"/>
                </a:lnTo>
                <a:lnTo>
                  <a:pt x="535" y="110"/>
                </a:lnTo>
                <a:lnTo>
                  <a:pt x="537" y="110"/>
                </a:lnTo>
                <a:lnTo>
                  <a:pt x="539" y="110"/>
                </a:lnTo>
                <a:lnTo>
                  <a:pt x="539" y="110"/>
                </a:lnTo>
                <a:lnTo>
                  <a:pt x="539" y="108"/>
                </a:lnTo>
                <a:lnTo>
                  <a:pt x="512" y="72"/>
                </a:lnTo>
                <a:lnTo>
                  <a:pt x="483" y="40"/>
                </a:lnTo>
                <a:lnTo>
                  <a:pt x="468" y="41"/>
                </a:lnTo>
                <a:lnTo>
                  <a:pt x="466" y="41"/>
                </a:lnTo>
                <a:lnTo>
                  <a:pt x="466" y="43"/>
                </a:lnTo>
                <a:lnTo>
                  <a:pt x="466" y="43"/>
                </a:lnTo>
                <a:lnTo>
                  <a:pt x="480" y="55"/>
                </a:lnTo>
                <a:lnTo>
                  <a:pt x="489" y="66"/>
                </a:lnTo>
                <a:lnTo>
                  <a:pt x="491" y="68"/>
                </a:lnTo>
                <a:lnTo>
                  <a:pt x="493" y="70"/>
                </a:lnTo>
                <a:lnTo>
                  <a:pt x="495" y="72"/>
                </a:lnTo>
                <a:lnTo>
                  <a:pt x="495" y="72"/>
                </a:lnTo>
                <a:lnTo>
                  <a:pt x="495" y="74"/>
                </a:lnTo>
                <a:lnTo>
                  <a:pt x="495" y="74"/>
                </a:lnTo>
                <a:lnTo>
                  <a:pt x="499" y="78"/>
                </a:lnTo>
                <a:lnTo>
                  <a:pt x="503" y="80"/>
                </a:lnTo>
                <a:lnTo>
                  <a:pt x="510" y="89"/>
                </a:lnTo>
                <a:lnTo>
                  <a:pt x="518" y="99"/>
                </a:lnTo>
                <a:lnTo>
                  <a:pt x="525" y="108"/>
                </a:lnTo>
                <a:lnTo>
                  <a:pt x="527" y="108"/>
                </a:lnTo>
                <a:lnTo>
                  <a:pt x="527" y="108"/>
                </a:lnTo>
                <a:lnTo>
                  <a:pt x="525" y="108"/>
                </a:lnTo>
                <a:lnTo>
                  <a:pt x="527" y="112"/>
                </a:lnTo>
                <a:lnTo>
                  <a:pt x="531" y="114"/>
                </a:lnTo>
                <a:lnTo>
                  <a:pt x="531" y="114"/>
                </a:lnTo>
                <a:lnTo>
                  <a:pt x="533" y="116"/>
                </a:lnTo>
                <a:lnTo>
                  <a:pt x="533" y="118"/>
                </a:lnTo>
                <a:lnTo>
                  <a:pt x="533" y="118"/>
                </a:lnTo>
                <a:lnTo>
                  <a:pt x="533" y="118"/>
                </a:lnTo>
                <a:lnTo>
                  <a:pt x="533" y="120"/>
                </a:lnTo>
                <a:lnTo>
                  <a:pt x="527" y="114"/>
                </a:lnTo>
                <a:lnTo>
                  <a:pt x="522" y="108"/>
                </a:lnTo>
                <a:lnTo>
                  <a:pt x="522" y="106"/>
                </a:lnTo>
                <a:lnTo>
                  <a:pt x="520" y="108"/>
                </a:lnTo>
                <a:lnTo>
                  <a:pt x="520" y="106"/>
                </a:lnTo>
                <a:lnTo>
                  <a:pt x="520" y="104"/>
                </a:lnTo>
                <a:lnTo>
                  <a:pt x="518" y="102"/>
                </a:lnTo>
                <a:lnTo>
                  <a:pt x="518" y="102"/>
                </a:lnTo>
                <a:lnTo>
                  <a:pt x="516" y="102"/>
                </a:lnTo>
                <a:close/>
                <a:moveTo>
                  <a:pt x="457" y="150"/>
                </a:moveTo>
                <a:lnTo>
                  <a:pt x="457" y="152"/>
                </a:lnTo>
                <a:lnTo>
                  <a:pt x="459" y="154"/>
                </a:lnTo>
                <a:lnTo>
                  <a:pt x="457" y="154"/>
                </a:lnTo>
                <a:lnTo>
                  <a:pt x="455" y="154"/>
                </a:lnTo>
                <a:lnTo>
                  <a:pt x="453" y="154"/>
                </a:lnTo>
                <a:lnTo>
                  <a:pt x="451" y="156"/>
                </a:lnTo>
                <a:lnTo>
                  <a:pt x="447" y="158"/>
                </a:lnTo>
                <a:lnTo>
                  <a:pt x="447" y="160"/>
                </a:lnTo>
                <a:lnTo>
                  <a:pt x="445" y="163"/>
                </a:lnTo>
                <a:lnTo>
                  <a:pt x="445" y="163"/>
                </a:lnTo>
                <a:lnTo>
                  <a:pt x="443" y="163"/>
                </a:lnTo>
                <a:lnTo>
                  <a:pt x="443" y="163"/>
                </a:lnTo>
                <a:lnTo>
                  <a:pt x="443" y="158"/>
                </a:lnTo>
                <a:lnTo>
                  <a:pt x="447" y="154"/>
                </a:lnTo>
                <a:lnTo>
                  <a:pt x="449" y="152"/>
                </a:lnTo>
                <a:lnTo>
                  <a:pt x="453" y="150"/>
                </a:lnTo>
                <a:lnTo>
                  <a:pt x="449" y="144"/>
                </a:lnTo>
                <a:lnTo>
                  <a:pt x="445" y="137"/>
                </a:lnTo>
                <a:lnTo>
                  <a:pt x="445" y="135"/>
                </a:lnTo>
                <a:lnTo>
                  <a:pt x="447" y="135"/>
                </a:lnTo>
                <a:lnTo>
                  <a:pt x="449" y="135"/>
                </a:lnTo>
                <a:lnTo>
                  <a:pt x="455" y="139"/>
                </a:lnTo>
                <a:lnTo>
                  <a:pt x="459" y="142"/>
                </a:lnTo>
                <a:lnTo>
                  <a:pt x="464" y="148"/>
                </a:lnTo>
                <a:lnTo>
                  <a:pt x="466" y="150"/>
                </a:lnTo>
                <a:lnTo>
                  <a:pt x="468" y="150"/>
                </a:lnTo>
                <a:lnTo>
                  <a:pt x="472" y="152"/>
                </a:lnTo>
                <a:lnTo>
                  <a:pt x="470" y="150"/>
                </a:lnTo>
                <a:lnTo>
                  <a:pt x="468" y="148"/>
                </a:lnTo>
                <a:lnTo>
                  <a:pt x="468" y="146"/>
                </a:lnTo>
                <a:lnTo>
                  <a:pt x="463" y="139"/>
                </a:lnTo>
                <a:lnTo>
                  <a:pt x="457" y="131"/>
                </a:lnTo>
                <a:lnTo>
                  <a:pt x="451" y="123"/>
                </a:lnTo>
                <a:lnTo>
                  <a:pt x="451" y="123"/>
                </a:lnTo>
                <a:lnTo>
                  <a:pt x="451" y="123"/>
                </a:lnTo>
                <a:lnTo>
                  <a:pt x="451" y="123"/>
                </a:lnTo>
                <a:lnTo>
                  <a:pt x="449" y="123"/>
                </a:lnTo>
                <a:lnTo>
                  <a:pt x="447" y="121"/>
                </a:lnTo>
                <a:lnTo>
                  <a:pt x="445" y="120"/>
                </a:lnTo>
                <a:lnTo>
                  <a:pt x="445" y="118"/>
                </a:lnTo>
                <a:lnTo>
                  <a:pt x="443" y="118"/>
                </a:lnTo>
                <a:lnTo>
                  <a:pt x="443" y="116"/>
                </a:lnTo>
                <a:lnTo>
                  <a:pt x="445" y="114"/>
                </a:lnTo>
                <a:lnTo>
                  <a:pt x="447" y="114"/>
                </a:lnTo>
                <a:lnTo>
                  <a:pt x="455" y="121"/>
                </a:lnTo>
                <a:lnTo>
                  <a:pt x="461" y="129"/>
                </a:lnTo>
                <a:lnTo>
                  <a:pt x="463" y="129"/>
                </a:lnTo>
                <a:lnTo>
                  <a:pt x="463" y="131"/>
                </a:lnTo>
                <a:lnTo>
                  <a:pt x="463" y="131"/>
                </a:lnTo>
                <a:lnTo>
                  <a:pt x="463" y="133"/>
                </a:lnTo>
                <a:lnTo>
                  <a:pt x="463" y="133"/>
                </a:lnTo>
                <a:lnTo>
                  <a:pt x="464" y="133"/>
                </a:lnTo>
                <a:lnTo>
                  <a:pt x="466" y="133"/>
                </a:lnTo>
                <a:lnTo>
                  <a:pt x="466" y="137"/>
                </a:lnTo>
                <a:lnTo>
                  <a:pt x="468" y="139"/>
                </a:lnTo>
                <a:lnTo>
                  <a:pt x="472" y="142"/>
                </a:lnTo>
                <a:lnTo>
                  <a:pt x="476" y="146"/>
                </a:lnTo>
                <a:lnTo>
                  <a:pt x="480" y="150"/>
                </a:lnTo>
                <a:lnTo>
                  <a:pt x="483" y="154"/>
                </a:lnTo>
                <a:lnTo>
                  <a:pt x="487" y="158"/>
                </a:lnTo>
                <a:lnTo>
                  <a:pt x="491" y="161"/>
                </a:lnTo>
                <a:lnTo>
                  <a:pt x="497" y="165"/>
                </a:lnTo>
                <a:lnTo>
                  <a:pt x="476" y="135"/>
                </a:lnTo>
                <a:lnTo>
                  <a:pt x="453" y="104"/>
                </a:lnTo>
                <a:lnTo>
                  <a:pt x="434" y="85"/>
                </a:lnTo>
                <a:lnTo>
                  <a:pt x="415" y="66"/>
                </a:lnTo>
                <a:lnTo>
                  <a:pt x="415" y="66"/>
                </a:lnTo>
                <a:lnTo>
                  <a:pt x="415" y="64"/>
                </a:lnTo>
                <a:lnTo>
                  <a:pt x="417" y="64"/>
                </a:lnTo>
                <a:lnTo>
                  <a:pt x="447" y="91"/>
                </a:lnTo>
                <a:lnTo>
                  <a:pt x="476" y="120"/>
                </a:lnTo>
                <a:lnTo>
                  <a:pt x="476" y="121"/>
                </a:lnTo>
                <a:lnTo>
                  <a:pt x="476" y="121"/>
                </a:lnTo>
                <a:lnTo>
                  <a:pt x="480" y="123"/>
                </a:lnTo>
                <a:lnTo>
                  <a:pt x="483" y="125"/>
                </a:lnTo>
                <a:lnTo>
                  <a:pt x="539" y="190"/>
                </a:lnTo>
                <a:lnTo>
                  <a:pt x="539" y="190"/>
                </a:lnTo>
                <a:lnTo>
                  <a:pt x="537" y="190"/>
                </a:lnTo>
                <a:lnTo>
                  <a:pt x="537" y="190"/>
                </a:lnTo>
                <a:lnTo>
                  <a:pt x="535" y="190"/>
                </a:lnTo>
                <a:lnTo>
                  <a:pt x="504" y="156"/>
                </a:lnTo>
                <a:lnTo>
                  <a:pt x="503" y="154"/>
                </a:lnTo>
                <a:lnTo>
                  <a:pt x="503" y="152"/>
                </a:lnTo>
                <a:lnTo>
                  <a:pt x="503" y="152"/>
                </a:lnTo>
                <a:lnTo>
                  <a:pt x="501" y="152"/>
                </a:lnTo>
                <a:lnTo>
                  <a:pt x="501" y="150"/>
                </a:lnTo>
                <a:lnTo>
                  <a:pt x="499" y="148"/>
                </a:lnTo>
                <a:lnTo>
                  <a:pt x="497" y="146"/>
                </a:lnTo>
                <a:lnTo>
                  <a:pt x="495" y="144"/>
                </a:lnTo>
                <a:lnTo>
                  <a:pt x="495" y="144"/>
                </a:lnTo>
                <a:lnTo>
                  <a:pt x="493" y="142"/>
                </a:lnTo>
                <a:lnTo>
                  <a:pt x="493" y="142"/>
                </a:lnTo>
                <a:lnTo>
                  <a:pt x="491" y="142"/>
                </a:lnTo>
                <a:lnTo>
                  <a:pt x="491" y="140"/>
                </a:lnTo>
                <a:lnTo>
                  <a:pt x="491" y="140"/>
                </a:lnTo>
                <a:lnTo>
                  <a:pt x="491" y="140"/>
                </a:lnTo>
                <a:lnTo>
                  <a:pt x="489" y="139"/>
                </a:lnTo>
                <a:lnTo>
                  <a:pt x="483" y="135"/>
                </a:lnTo>
                <a:lnTo>
                  <a:pt x="482" y="129"/>
                </a:lnTo>
                <a:lnTo>
                  <a:pt x="480" y="129"/>
                </a:lnTo>
                <a:lnTo>
                  <a:pt x="480" y="127"/>
                </a:lnTo>
                <a:lnTo>
                  <a:pt x="480" y="127"/>
                </a:lnTo>
                <a:lnTo>
                  <a:pt x="478" y="127"/>
                </a:lnTo>
                <a:lnTo>
                  <a:pt x="476" y="123"/>
                </a:lnTo>
                <a:lnTo>
                  <a:pt x="474" y="121"/>
                </a:lnTo>
                <a:lnTo>
                  <a:pt x="472" y="120"/>
                </a:lnTo>
                <a:lnTo>
                  <a:pt x="472" y="120"/>
                </a:lnTo>
                <a:lnTo>
                  <a:pt x="470" y="120"/>
                </a:lnTo>
                <a:lnTo>
                  <a:pt x="470" y="118"/>
                </a:lnTo>
                <a:lnTo>
                  <a:pt x="468" y="118"/>
                </a:lnTo>
                <a:lnTo>
                  <a:pt x="466" y="116"/>
                </a:lnTo>
                <a:lnTo>
                  <a:pt x="480" y="133"/>
                </a:lnTo>
                <a:lnTo>
                  <a:pt x="491" y="150"/>
                </a:lnTo>
                <a:lnTo>
                  <a:pt x="495" y="156"/>
                </a:lnTo>
                <a:lnTo>
                  <a:pt x="499" y="161"/>
                </a:lnTo>
                <a:lnTo>
                  <a:pt x="503" y="169"/>
                </a:lnTo>
                <a:lnTo>
                  <a:pt x="501" y="169"/>
                </a:lnTo>
                <a:lnTo>
                  <a:pt x="501" y="169"/>
                </a:lnTo>
                <a:lnTo>
                  <a:pt x="499" y="169"/>
                </a:lnTo>
                <a:lnTo>
                  <a:pt x="497" y="167"/>
                </a:lnTo>
                <a:lnTo>
                  <a:pt x="485" y="158"/>
                </a:lnTo>
                <a:lnTo>
                  <a:pt x="472" y="146"/>
                </a:lnTo>
                <a:lnTo>
                  <a:pt x="474" y="150"/>
                </a:lnTo>
                <a:lnTo>
                  <a:pt x="476" y="152"/>
                </a:lnTo>
                <a:lnTo>
                  <a:pt x="476" y="156"/>
                </a:lnTo>
                <a:lnTo>
                  <a:pt x="476" y="156"/>
                </a:lnTo>
                <a:lnTo>
                  <a:pt x="476" y="158"/>
                </a:lnTo>
                <a:lnTo>
                  <a:pt x="474" y="158"/>
                </a:lnTo>
                <a:lnTo>
                  <a:pt x="463" y="148"/>
                </a:lnTo>
                <a:lnTo>
                  <a:pt x="451" y="140"/>
                </a:lnTo>
                <a:lnTo>
                  <a:pt x="451" y="140"/>
                </a:lnTo>
                <a:lnTo>
                  <a:pt x="451" y="142"/>
                </a:lnTo>
                <a:lnTo>
                  <a:pt x="451" y="142"/>
                </a:lnTo>
                <a:lnTo>
                  <a:pt x="453" y="142"/>
                </a:lnTo>
                <a:lnTo>
                  <a:pt x="453" y="144"/>
                </a:lnTo>
                <a:lnTo>
                  <a:pt x="453" y="144"/>
                </a:lnTo>
                <a:lnTo>
                  <a:pt x="453" y="146"/>
                </a:lnTo>
                <a:lnTo>
                  <a:pt x="455" y="148"/>
                </a:lnTo>
                <a:lnTo>
                  <a:pt x="457" y="150"/>
                </a:lnTo>
                <a:close/>
                <a:moveTo>
                  <a:pt x="451" y="51"/>
                </a:moveTo>
                <a:lnTo>
                  <a:pt x="451" y="51"/>
                </a:lnTo>
                <a:lnTo>
                  <a:pt x="451" y="49"/>
                </a:lnTo>
                <a:lnTo>
                  <a:pt x="451" y="49"/>
                </a:lnTo>
                <a:lnTo>
                  <a:pt x="449" y="47"/>
                </a:lnTo>
                <a:lnTo>
                  <a:pt x="449" y="49"/>
                </a:lnTo>
                <a:lnTo>
                  <a:pt x="447" y="47"/>
                </a:lnTo>
                <a:lnTo>
                  <a:pt x="445" y="45"/>
                </a:lnTo>
                <a:lnTo>
                  <a:pt x="443" y="45"/>
                </a:lnTo>
                <a:lnTo>
                  <a:pt x="434" y="47"/>
                </a:lnTo>
                <a:lnTo>
                  <a:pt x="426" y="47"/>
                </a:lnTo>
                <a:lnTo>
                  <a:pt x="449" y="70"/>
                </a:lnTo>
                <a:lnTo>
                  <a:pt x="472" y="91"/>
                </a:lnTo>
                <a:lnTo>
                  <a:pt x="482" y="101"/>
                </a:lnTo>
                <a:lnTo>
                  <a:pt x="489" y="110"/>
                </a:lnTo>
                <a:lnTo>
                  <a:pt x="527" y="152"/>
                </a:lnTo>
                <a:lnTo>
                  <a:pt x="531" y="156"/>
                </a:lnTo>
                <a:lnTo>
                  <a:pt x="535" y="158"/>
                </a:lnTo>
                <a:lnTo>
                  <a:pt x="539" y="161"/>
                </a:lnTo>
                <a:lnTo>
                  <a:pt x="537" y="156"/>
                </a:lnTo>
                <a:lnTo>
                  <a:pt x="535" y="150"/>
                </a:lnTo>
                <a:lnTo>
                  <a:pt x="506" y="108"/>
                </a:lnTo>
                <a:lnTo>
                  <a:pt x="470" y="70"/>
                </a:lnTo>
                <a:lnTo>
                  <a:pt x="470" y="68"/>
                </a:lnTo>
                <a:lnTo>
                  <a:pt x="470" y="68"/>
                </a:lnTo>
                <a:lnTo>
                  <a:pt x="464" y="62"/>
                </a:lnTo>
                <a:lnTo>
                  <a:pt x="459" y="59"/>
                </a:lnTo>
                <a:lnTo>
                  <a:pt x="459" y="57"/>
                </a:lnTo>
                <a:lnTo>
                  <a:pt x="457" y="55"/>
                </a:lnTo>
                <a:lnTo>
                  <a:pt x="455" y="53"/>
                </a:lnTo>
                <a:lnTo>
                  <a:pt x="453" y="53"/>
                </a:lnTo>
                <a:lnTo>
                  <a:pt x="455" y="53"/>
                </a:lnTo>
                <a:lnTo>
                  <a:pt x="455" y="51"/>
                </a:lnTo>
                <a:lnTo>
                  <a:pt x="453" y="51"/>
                </a:lnTo>
                <a:lnTo>
                  <a:pt x="453" y="51"/>
                </a:lnTo>
                <a:lnTo>
                  <a:pt x="451" y="51"/>
                </a:lnTo>
                <a:close/>
                <a:moveTo>
                  <a:pt x="116" y="314"/>
                </a:moveTo>
                <a:lnTo>
                  <a:pt x="116" y="316"/>
                </a:lnTo>
                <a:lnTo>
                  <a:pt x="118" y="316"/>
                </a:lnTo>
                <a:lnTo>
                  <a:pt x="118" y="318"/>
                </a:lnTo>
                <a:lnTo>
                  <a:pt x="118" y="319"/>
                </a:lnTo>
                <a:lnTo>
                  <a:pt x="118" y="323"/>
                </a:lnTo>
                <a:lnTo>
                  <a:pt x="118" y="329"/>
                </a:lnTo>
                <a:lnTo>
                  <a:pt x="118" y="329"/>
                </a:lnTo>
                <a:lnTo>
                  <a:pt x="120" y="331"/>
                </a:lnTo>
                <a:lnTo>
                  <a:pt x="160" y="340"/>
                </a:lnTo>
                <a:lnTo>
                  <a:pt x="205" y="344"/>
                </a:lnTo>
                <a:lnTo>
                  <a:pt x="251" y="342"/>
                </a:lnTo>
                <a:lnTo>
                  <a:pt x="295" y="337"/>
                </a:lnTo>
                <a:lnTo>
                  <a:pt x="335" y="325"/>
                </a:lnTo>
                <a:lnTo>
                  <a:pt x="358" y="316"/>
                </a:lnTo>
                <a:lnTo>
                  <a:pt x="381" y="304"/>
                </a:lnTo>
                <a:lnTo>
                  <a:pt x="402" y="291"/>
                </a:lnTo>
                <a:lnTo>
                  <a:pt x="461" y="245"/>
                </a:lnTo>
                <a:lnTo>
                  <a:pt x="478" y="226"/>
                </a:lnTo>
                <a:lnTo>
                  <a:pt x="493" y="205"/>
                </a:lnTo>
                <a:lnTo>
                  <a:pt x="495" y="203"/>
                </a:lnTo>
                <a:lnTo>
                  <a:pt x="495" y="203"/>
                </a:lnTo>
                <a:lnTo>
                  <a:pt x="497" y="201"/>
                </a:lnTo>
                <a:lnTo>
                  <a:pt x="499" y="201"/>
                </a:lnTo>
                <a:lnTo>
                  <a:pt x="501" y="201"/>
                </a:lnTo>
                <a:lnTo>
                  <a:pt x="501" y="200"/>
                </a:lnTo>
                <a:lnTo>
                  <a:pt x="501" y="200"/>
                </a:lnTo>
                <a:lnTo>
                  <a:pt x="504" y="200"/>
                </a:lnTo>
                <a:lnTo>
                  <a:pt x="506" y="201"/>
                </a:lnTo>
                <a:lnTo>
                  <a:pt x="516" y="211"/>
                </a:lnTo>
                <a:lnTo>
                  <a:pt x="525" y="220"/>
                </a:lnTo>
                <a:lnTo>
                  <a:pt x="537" y="230"/>
                </a:lnTo>
                <a:lnTo>
                  <a:pt x="539" y="232"/>
                </a:lnTo>
                <a:lnTo>
                  <a:pt x="541" y="236"/>
                </a:lnTo>
                <a:lnTo>
                  <a:pt x="544" y="238"/>
                </a:lnTo>
                <a:lnTo>
                  <a:pt x="542" y="220"/>
                </a:lnTo>
                <a:lnTo>
                  <a:pt x="544" y="205"/>
                </a:lnTo>
                <a:lnTo>
                  <a:pt x="544" y="201"/>
                </a:lnTo>
                <a:lnTo>
                  <a:pt x="544" y="198"/>
                </a:lnTo>
                <a:lnTo>
                  <a:pt x="541" y="196"/>
                </a:lnTo>
                <a:lnTo>
                  <a:pt x="541" y="194"/>
                </a:lnTo>
                <a:lnTo>
                  <a:pt x="539" y="192"/>
                </a:lnTo>
                <a:lnTo>
                  <a:pt x="539" y="190"/>
                </a:lnTo>
                <a:lnTo>
                  <a:pt x="539" y="190"/>
                </a:lnTo>
                <a:lnTo>
                  <a:pt x="539" y="190"/>
                </a:lnTo>
                <a:lnTo>
                  <a:pt x="539" y="190"/>
                </a:lnTo>
                <a:lnTo>
                  <a:pt x="539" y="190"/>
                </a:lnTo>
                <a:lnTo>
                  <a:pt x="514" y="146"/>
                </a:lnTo>
                <a:lnTo>
                  <a:pt x="483" y="110"/>
                </a:lnTo>
                <a:lnTo>
                  <a:pt x="453" y="78"/>
                </a:lnTo>
                <a:lnTo>
                  <a:pt x="421" y="49"/>
                </a:lnTo>
                <a:lnTo>
                  <a:pt x="394" y="51"/>
                </a:lnTo>
                <a:lnTo>
                  <a:pt x="369" y="55"/>
                </a:lnTo>
                <a:lnTo>
                  <a:pt x="369" y="59"/>
                </a:lnTo>
                <a:lnTo>
                  <a:pt x="367" y="62"/>
                </a:lnTo>
                <a:lnTo>
                  <a:pt x="365" y="66"/>
                </a:lnTo>
                <a:lnTo>
                  <a:pt x="369" y="66"/>
                </a:lnTo>
                <a:lnTo>
                  <a:pt x="371" y="70"/>
                </a:lnTo>
                <a:lnTo>
                  <a:pt x="371" y="72"/>
                </a:lnTo>
                <a:lnTo>
                  <a:pt x="390" y="87"/>
                </a:lnTo>
                <a:lnTo>
                  <a:pt x="390" y="87"/>
                </a:lnTo>
                <a:lnTo>
                  <a:pt x="392" y="87"/>
                </a:lnTo>
                <a:lnTo>
                  <a:pt x="392" y="89"/>
                </a:lnTo>
                <a:lnTo>
                  <a:pt x="394" y="89"/>
                </a:lnTo>
                <a:lnTo>
                  <a:pt x="392" y="91"/>
                </a:lnTo>
                <a:lnTo>
                  <a:pt x="392" y="93"/>
                </a:lnTo>
                <a:lnTo>
                  <a:pt x="400" y="101"/>
                </a:lnTo>
                <a:lnTo>
                  <a:pt x="405" y="108"/>
                </a:lnTo>
                <a:lnTo>
                  <a:pt x="403" y="112"/>
                </a:lnTo>
                <a:lnTo>
                  <a:pt x="400" y="116"/>
                </a:lnTo>
                <a:lnTo>
                  <a:pt x="398" y="120"/>
                </a:lnTo>
                <a:lnTo>
                  <a:pt x="396" y="120"/>
                </a:lnTo>
                <a:lnTo>
                  <a:pt x="394" y="121"/>
                </a:lnTo>
                <a:lnTo>
                  <a:pt x="373" y="140"/>
                </a:lnTo>
                <a:lnTo>
                  <a:pt x="350" y="156"/>
                </a:lnTo>
                <a:lnTo>
                  <a:pt x="350" y="158"/>
                </a:lnTo>
                <a:lnTo>
                  <a:pt x="350" y="158"/>
                </a:lnTo>
                <a:lnTo>
                  <a:pt x="335" y="169"/>
                </a:lnTo>
                <a:lnTo>
                  <a:pt x="316" y="179"/>
                </a:lnTo>
                <a:lnTo>
                  <a:pt x="299" y="188"/>
                </a:lnTo>
                <a:lnTo>
                  <a:pt x="291" y="192"/>
                </a:lnTo>
                <a:lnTo>
                  <a:pt x="284" y="196"/>
                </a:lnTo>
                <a:lnTo>
                  <a:pt x="274" y="198"/>
                </a:lnTo>
                <a:lnTo>
                  <a:pt x="255" y="207"/>
                </a:lnTo>
                <a:lnTo>
                  <a:pt x="232" y="213"/>
                </a:lnTo>
                <a:lnTo>
                  <a:pt x="186" y="217"/>
                </a:lnTo>
                <a:lnTo>
                  <a:pt x="139" y="217"/>
                </a:lnTo>
                <a:lnTo>
                  <a:pt x="106" y="211"/>
                </a:lnTo>
                <a:lnTo>
                  <a:pt x="105" y="219"/>
                </a:lnTo>
                <a:lnTo>
                  <a:pt x="103" y="226"/>
                </a:lnTo>
                <a:lnTo>
                  <a:pt x="103" y="236"/>
                </a:lnTo>
                <a:lnTo>
                  <a:pt x="103" y="234"/>
                </a:lnTo>
                <a:lnTo>
                  <a:pt x="103" y="232"/>
                </a:lnTo>
                <a:lnTo>
                  <a:pt x="105" y="230"/>
                </a:lnTo>
                <a:lnTo>
                  <a:pt x="105" y="230"/>
                </a:lnTo>
                <a:lnTo>
                  <a:pt x="105" y="228"/>
                </a:lnTo>
                <a:lnTo>
                  <a:pt x="105" y="224"/>
                </a:lnTo>
                <a:lnTo>
                  <a:pt x="106" y="222"/>
                </a:lnTo>
                <a:lnTo>
                  <a:pt x="108" y="222"/>
                </a:lnTo>
                <a:lnTo>
                  <a:pt x="108" y="224"/>
                </a:lnTo>
                <a:lnTo>
                  <a:pt x="110" y="228"/>
                </a:lnTo>
                <a:lnTo>
                  <a:pt x="110" y="232"/>
                </a:lnTo>
                <a:lnTo>
                  <a:pt x="110" y="234"/>
                </a:lnTo>
                <a:lnTo>
                  <a:pt x="110" y="234"/>
                </a:lnTo>
                <a:lnTo>
                  <a:pt x="112" y="234"/>
                </a:lnTo>
                <a:lnTo>
                  <a:pt x="112" y="234"/>
                </a:lnTo>
                <a:lnTo>
                  <a:pt x="112" y="234"/>
                </a:lnTo>
                <a:lnTo>
                  <a:pt x="114" y="247"/>
                </a:lnTo>
                <a:lnTo>
                  <a:pt x="114" y="262"/>
                </a:lnTo>
                <a:lnTo>
                  <a:pt x="114" y="259"/>
                </a:lnTo>
                <a:lnTo>
                  <a:pt x="114" y="255"/>
                </a:lnTo>
                <a:lnTo>
                  <a:pt x="112" y="253"/>
                </a:lnTo>
                <a:lnTo>
                  <a:pt x="112" y="255"/>
                </a:lnTo>
                <a:lnTo>
                  <a:pt x="112" y="257"/>
                </a:lnTo>
                <a:lnTo>
                  <a:pt x="110" y="259"/>
                </a:lnTo>
                <a:lnTo>
                  <a:pt x="112" y="255"/>
                </a:lnTo>
                <a:lnTo>
                  <a:pt x="112" y="251"/>
                </a:lnTo>
                <a:lnTo>
                  <a:pt x="110" y="247"/>
                </a:lnTo>
                <a:lnTo>
                  <a:pt x="110" y="257"/>
                </a:lnTo>
                <a:lnTo>
                  <a:pt x="110" y="259"/>
                </a:lnTo>
                <a:lnTo>
                  <a:pt x="110" y="259"/>
                </a:lnTo>
                <a:lnTo>
                  <a:pt x="112" y="259"/>
                </a:lnTo>
                <a:lnTo>
                  <a:pt x="112" y="260"/>
                </a:lnTo>
                <a:lnTo>
                  <a:pt x="112" y="260"/>
                </a:lnTo>
                <a:lnTo>
                  <a:pt x="110" y="259"/>
                </a:lnTo>
                <a:lnTo>
                  <a:pt x="108" y="293"/>
                </a:lnTo>
                <a:lnTo>
                  <a:pt x="108" y="327"/>
                </a:lnTo>
                <a:lnTo>
                  <a:pt x="110" y="327"/>
                </a:lnTo>
                <a:lnTo>
                  <a:pt x="112" y="327"/>
                </a:lnTo>
                <a:lnTo>
                  <a:pt x="112" y="327"/>
                </a:lnTo>
                <a:lnTo>
                  <a:pt x="112" y="297"/>
                </a:lnTo>
                <a:lnTo>
                  <a:pt x="112" y="264"/>
                </a:lnTo>
                <a:lnTo>
                  <a:pt x="112" y="266"/>
                </a:lnTo>
                <a:lnTo>
                  <a:pt x="114" y="268"/>
                </a:lnTo>
                <a:lnTo>
                  <a:pt x="114" y="260"/>
                </a:lnTo>
                <a:lnTo>
                  <a:pt x="116" y="262"/>
                </a:lnTo>
                <a:lnTo>
                  <a:pt x="116" y="262"/>
                </a:lnTo>
                <a:lnTo>
                  <a:pt x="118" y="262"/>
                </a:lnTo>
                <a:lnTo>
                  <a:pt x="120" y="264"/>
                </a:lnTo>
                <a:lnTo>
                  <a:pt x="127" y="308"/>
                </a:lnTo>
                <a:lnTo>
                  <a:pt x="129" y="306"/>
                </a:lnTo>
                <a:lnTo>
                  <a:pt x="129" y="306"/>
                </a:lnTo>
                <a:lnTo>
                  <a:pt x="129" y="304"/>
                </a:lnTo>
                <a:lnTo>
                  <a:pt x="129" y="302"/>
                </a:lnTo>
                <a:lnTo>
                  <a:pt x="127" y="300"/>
                </a:lnTo>
                <a:lnTo>
                  <a:pt x="129" y="270"/>
                </a:lnTo>
                <a:lnTo>
                  <a:pt x="131" y="268"/>
                </a:lnTo>
                <a:lnTo>
                  <a:pt x="131" y="268"/>
                </a:lnTo>
                <a:lnTo>
                  <a:pt x="133" y="268"/>
                </a:lnTo>
                <a:lnTo>
                  <a:pt x="133" y="268"/>
                </a:lnTo>
                <a:lnTo>
                  <a:pt x="139" y="281"/>
                </a:lnTo>
                <a:lnTo>
                  <a:pt x="141" y="297"/>
                </a:lnTo>
                <a:lnTo>
                  <a:pt x="143" y="295"/>
                </a:lnTo>
                <a:lnTo>
                  <a:pt x="145" y="291"/>
                </a:lnTo>
                <a:lnTo>
                  <a:pt x="145" y="287"/>
                </a:lnTo>
                <a:lnTo>
                  <a:pt x="145" y="283"/>
                </a:lnTo>
                <a:lnTo>
                  <a:pt x="145" y="281"/>
                </a:lnTo>
                <a:lnTo>
                  <a:pt x="146" y="279"/>
                </a:lnTo>
                <a:lnTo>
                  <a:pt x="148" y="281"/>
                </a:lnTo>
                <a:lnTo>
                  <a:pt x="152" y="293"/>
                </a:lnTo>
                <a:lnTo>
                  <a:pt x="156" y="304"/>
                </a:lnTo>
                <a:lnTo>
                  <a:pt x="160" y="302"/>
                </a:lnTo>
                <a:lnTo>
                  <a:pt x="160" y="300"/>
                </a:lnTo>
                <a:lnTo>
                  <a:pt x="160" y="300"/>
                </a:lnTo>
                <a:lnTo>
                  <a:pt x="162" y="297"/>
                </a:lnTo>
                <a:lnTo>
                  <a:pt x="164" y="295"/>
                </a:lnTo>
                <a:lnTo>
                  <a:pt x="164" y="291"/>
                </a:lnTo>
                <a:lnTo>
                  <a:pt x="164" y="291"/>
                </a:lnTo>
                <a:lnTo>
                  <a:pt x="165" y="289"/>
                </a:lnTo>
                <a:lnTo>
                  <a:pt x="165" y="289"/>
                </a:lnTo>
                <a:lnTo>
                  <a:pt x="167" y="291"/>
                </a:lnTo>
                <a:lnTo>
                  <a:pt x="169" y="295"/>
                </a:lnTo>
                <a:lnTo>
                  <a:pt x="171" y="299"/>
                </a:lnTo>
                <a:lnTo>
                  <a:pt x="173" y="300"/>
                </a:lnTo>
                <a:lnTo>
                  <a:pt x="173" y="302"/>
                </a:lnTo>
                <a:lnTo>
                  <a:pt x="175" y="304"/>
                </a:lnTo>
                <a:lnTo>
                  <a:pt x="179" y="299"/>
                </a:lnTo>
                <a:lnTo>
                  <a:pt x="181" y="295"/>
                </a:lnTo>
                <a:lnTo>
                  <a:pt x="183" y="293"/>
                </a:lnTo>
                <a:lnTo>
                  <a:pt x="184" y="295"/>
                </a:lnTo>
                <a:lnTo>
                  <a:pt x="184" y="293"/>
                </a:lnTo>
                <a:lnTo>
                  <a:pt x="186" y="293"/>
                </a:lnTo>
                <a:lnTo>
                  <a:pt x="188" y="293"/>
                </a:lnTo>
                <a:lnTo>
                  <a:pt x="188" y="295"/>
                </a:lnTo>
                <a:lnTo>
                  <a:pt x="190" y="295"/>
                </a:lnTo>
                <a:lnTo>
                  <a:pt x="223" y="293"/>
                </a:lnTo>
                <a:lnTo>
                  <a:pt x="228" y="291"/>
                </a:lnTo>
                <a:lnTo>
                  <a:pt x="236" y="289"/>
                </a:lnTo>
                <a:lnTo>
                  <a:pt x="242" y="287"/>
                </a:lnTo>
                <a:lnTo>
                  <a:pt x="249" y="285"/>
                </a:lnTo>
                <a:lnTo>
                  <a:pt x="249" y="283"/>
                </a:lnTo>
                <a:lnTo>
                  <a:pt x="249" y="283"/>
                </a:lnTo>
                <a:lnTo>
                  <a:pt x="251" y="283"/>
                </a:lnTo>
                <a:lnTo>
                  <a:pt x="253" y="283"/>
                </a:lnTo>
                <a:lnTo>
                  <a:pt x="253" y="283"/>
                </a:lnTo>
                <a:lnTo>
                  <a:pt x="245" y="287"/>
                </a:lnTo>
                <a:lnTo>
                  <a:pt x="238" y="291"/>
                </a:lnTo>
                <a:lnTo>
                  <a:pt x="238" y="291"/>
                </a:lnTo>
                <a:lnTo>
                  <a:pt x="238" y="291"/>
                </a:lnTo>
                <a:lnTo>
                  <a:pt x="236" y="291"/>
                </a:lnTo>
                <a:lnTo>
                  <a:pt x="236" y="293"/>
                </a:lnTo>
                <a:lnTo>
                  <a:pt x="236" y="293"/>
                </a:lnTo>
                <a:lnTo>
                  <a:pt x="234" y="293"/>
                </a:lnTo>
                <a:lnTo>
                  <a:pt x="234" y="293"/>
                </a:lnTo>
                <a:lnTo>
                  <a:pt x="232" y="293"/>
                </a:lnTo>
                <a:lnTo>
                  <a:pt x="232" y="293"/>
                </a:lnTo>
                <a:lnTo>
                  <a:pt x="230" y="293"/>
                </a:lnTo>
                <a:lnTo>
                  <a:pt x="223" y="297"/>
                </a:lnTo>
                <a:lnTo>
                  <a:pt x="213" y="299"/>
                </a:lnTo>
                <a:lnTo>
                  <a:pt x="207" y="299"/>
                </a:lnTo>
                <a:lnTo>
                  <a:pt x="202" y="299"/>
                </a:lnTo>
                <a:lnTo>
                  <a:pt x="194" y="300"/>
                </a:lnTo>
                <a:lnTo>
                  <a:pt x="186" y="300"/>
                </a:lnTo>
                <a:lnTo>
                  <a:pt x="186" y="300"/>
                </a:lnTo>
                <a:lnTo>
                  <a:pt x="184" y="300"/>
                </a:lnTo>
                <a:lnTo>
                  <a:pt x="183" y="300"/>
                </a:lnTo>
                <a:lnTo>
                  <a:pt x="179" y="306"/>
                </a:lnTo>
                <a:lnTo>
                  <a:pt x="179" y="308"/>
                </a:lnTo>
                <a:lnTo>
                  <a:pt x="177" y="308"/>
                </a:lnTo>
                <a:lnTo>
                  <a:pt x="175" y="308"/>
                </a:lnTo>
                <a:lnTo>
                  <a:pt x="171" y="306"/>
                </a:lnTo>
                <a:lnTo>
                  <a:pt x="169" y="302"/>
                </a:lnTo>
                <a:lnTo>
                  <a:pt x="167" y="297"/>
                </a:lnTo>
                <a:lnTo>
                  <a:pt x="164" y="300"/>
                </a:lnTo>
                <a:lnTo>
                  <a:pt x="162" y="304"/>
                </a:lnTo>
                <a:lnTo>
                  <a:pt x="160" y="308"/>
                </a:lnTo>
                <a:lnTo>
                  <a:pt x="158" y="308"/>
                </a:lnTo>
                <a:lnTo>
                  <a:pt x="154" y="308"/>
                </a:lnTo>
                <a:lnTo>
                  <a:pt x="152" y="306"/>
                </a:lnTo>
                <a:lnTo>
                  <a:pt x="150" y="300"/>
                </a:lnTo>
                <a:lnTo>
                  <a:pt x="148" y="295"/>
                </a:lnTo>
                <a:lnTo>
                  <a:pt x="146" y="289"/>
                </a:lnTo>
                <a:lnTo>
                  <a:pt x="145" y="302"/>
                </a:lnTo>
                <a:lnTo>
                  <a:pt x="143" y="302"/>
                </a:lnTo>
                <a:lnTo>
                  <a:pt x="141" y="302"/>
                </a:lnTo>
                <a:lnTo>
                  <a:pt x="139" y="300"/>
                </a:lnTo>
                <a:lnTo>
                  <a:pt x="137" y="297"/>
                </a:lnTo>
                <a:lnTo>
                  <a:pt x="137" y="293"/>
                </a:lnTo>
                <a:lnTo>
                  <a:pt x="137" y="289"/>
                </a:lnTo>
                <a:lnTo>
                  <a:pt x="137" y="285"/>
                </a:lnTo>
                <a:lnTo>
                  <a:pt x="135" y="279"/>
                </a:lnTo>
                <a:lnTo>
                  <a:pt x="133" y="274"/>
                </a:lnTo>
                <a:lnTo>
                  <a:pt x="133" y="281"/>
                </a:lnTo>
                <a:lnTo>
                  <a:pt x="133" y="287"/>
                </a:lnTo>
                <a:lnTo>
                  <a:pt x="131" y="293"/>
                </a:lnTo>
                <a:lnTo>
                  <a:pt x="129" y="297"/>
                </a:lnTo>
                <a:lnTo>
                  <a:pt x="131" y="300"/>
                </a:lnTo>
                <a:lnTo>
                  <a:pt x="131" y="306"/>
                </a:lnTo>
                <a:lnTo>
                  <a:pt x="131" y="312"/>
                </a:lnTo>
                <a:lnTo>
                  <a:pt x="129" y="316"/>
                </a:lnTo>
                <a:lnTo>
                  <a:pt x="129" y="318"/>
                </a:lnTo>
                <a:lnTo>
                  <a:pt x="127" y="318"/>
                </a:lnTo>
                <a:lnTo>
                  <a:pt x="127" y="318"/>
                </a:lnTo>
                <a:lnTo>
                  <a:pt x="125" y="316"/>
                </a:lnTo>
                <a:lnTo>
                  <a:pt x="125" y="314"/>
                </a:lnTo>
                <a:lnTo>
                  <a:pt x="124" y="312"/>
                </a:lnTo>
                <a:lnTo>
                  <a:pt x="124" y="312"/>
                </a:lnTo>
                <a:lnTo>
                  <a:pt x="122" y="312"/>
                </a:lnTo>
                <a:lnTo>
                  <a:pt x="122" y="310"/>
                </a:lnTo>
                <a:lnTo>
                  <a:pt x="124" y="310"/>
                </a:lnTo>
                <a:lnTo>
                  <a:pt x="124" y="310"/>
                </a:lnTo>
                <a:lnTo>
                  <a:pt x="120" y="287"/>
                </a:lnTo>
                <a:lnTo>
                  <a:pt x="122" y="287"/>
                </a:lnTo>
                <a:lnTo>
                  <a:pt x="122" y="285"/>
                </a:lnTo>
                <a:lnTo>
                  <a:pt x="122" y="283"/>
                </a:lnTo>
                <a:lnTo>
                  <a:pt x="122" y="279"/>
                </a:lnTo>
                <a:lnTo>
                  <a:pt x="122" y="278"/>
                </a:lnTo>
                <a:lnTo>
                  <a:pt x="120" y="278"/>
                </a:lnTo>
                <a:lnTo>
                  <a:pt x="120" y="279"/>
                </a:lnTo>
                <a:lnTo>
                  <a:pt x="120" y="279"/>
                </a:lnTo>
                <a:lnTo>
                  <a:pt x="120" y="281"/>
                </a:lnTo>
                <a:lnTo>
                  <a:pt x="120" y="279"/>
                </a:lnTo>
                <a:lnTo>
                  <a:pt x="120" y="278"/>
                </a:lnTo>
                <a:lnTo>
                  <a:pt x="120" y="276"/>
                </a:lnTo>
                <a:lnTo>
                  <a:pt x="120" y="274"/>
                </a:lnTo>
                <a:lnTo>
                  <a:pt x="118" y="272"/>
                </a:lnTo>
                <a:lnTo>
                  <a:pt x="118" y="272"/>
                </a:lnTo>
                <a:lnTo>
                  <a:pt x="118" y="270"/>
                </a:lnTo>
                <a:lnTo>
                  <a:pt x="118" y="270"/>
                </a:lnTo>
                <a:lnTo>
                  <a:pt x="116" y="312"/>
                </a:lnTo>
                <a:lnTo>
                  <a:pt x="118" y="314"/>
                </a:lnTo>
                <a:lnTo>
                  <a:pt x="118" y="314"/>
                </a:lnTo>
                <a:lnTo>
                  <a:pt x="116" y="314"/>
                </a:lnTo>
                <a:close/>
                <a:moveTo>
                  <a:pt x="552" y="0"/>
                </a:moveTo>
                <a:lnTo>
                  <a:pt x="554" y="0"/>
                </a:lnTo>
                <a:lnTo>
                  <a:pt x="554" y="0"/>
                </a:lnTo>
                <a:lnTo>
                  <a:pt x="556" y="2"/>
                </a:lnTo>
                <a:lnTo>
                  <a:pt x="562" y="36"/>
                </a:lnTo>
                <a:lnTo>
                  <a:pt x="565" y="74"/>
                </a:lnTo>
                <a:lnTo>
                  <a:pt x="563" y="74"/>
                </a:lnTo>
                <a:lnTo>
                  <a:pt x="563" y="74"/>
                </a:lnTo>
                <a:lnTo>
                  <a:pt x="565" y="87"/>
                </a:lnTo>
                <a:lnTo>
                  <a:pt x="565" y="101"/>
                </a:lnTo>
                <a:lnTo>
                  <a:pt x="565" y="135"/>
                </a:lnTo>
                <a:lnTo>
                  <a:pt x="563" y="167"/>
                </a:lnTo>
                <a:lnTo>
                  <a:pt x="562" y="200"/>
                </a:lnTo>
                <a:lnTo>
                  <a:pt x="560" y="232"/>
                </a:lnTo>
                <a:lnTo>
                  <a:pt x="567" y="232"/>
                </a:lnTo>
                <a:lnTo>
                  <a:pt x="575" y="232"/>
                </a:lnTo>
                <a:lnTo>
                  <a:pt x="581" y="234"/>
                </a:lnTo>
                <a:lnTo>
                  <a:pt x="582" y="234"/>
                </a:lnTo>
                <a:lnTo>
                  <a:pt x="582" y="236"/>
                </a:lnTo>
                <a:lnTo>
                  <a:pt x="582" y="236"/>
                </a:lnTo>
                <a:lnTo>
                  <a:pt x="579" y="239"/>
                </a:lnTo>
                <a:lnTo>
                  <a:pt x="575" y="239"/>
                </a:lnTo>
                <a:lnTo>
                  <a:pt x="569" y="239"/>
                </a:lnTo>
                <a:lnTo>
                  <a:pt x="569" y="239"/>
                </a:lnTo>
                <a:lnTo>
                  <a:pt x="569" y="241"/>
                </a:lnTo>
                <a:lnTo>
                  <a:pt x="567" y="243"/>
                </a:lnTo>
                <a:lnTo>
                  <a:pt x="565" y="243"/>
                </a:lnTo>
                <a:lnTo>
                  <a:pt x="562" y="245"/>
                </a:lnTo>
                <a:lnTo>
                  <a:pt x="560" y="245"/>
                </a:lnTo>
                <a:lnTo>
                  <a:pt x="560" y="253"/>
                </a:lnTo>
                <a:lnTo>
                  <a:pt x="560" y="259"/>
                </a:lnTo>
                <a:lnTo>
                  <a:pt x="558" y="260"/>
                </a:lnTo>
                <a:lnTo>
                  <a:pt x="556" y="262"/>
                </a:lnTo>
                <a:lnTo>
                  <a:pt x="554" y="262"/>
                </a:lnTo>
                <a:lnTo>
                  <a:pt x="552" y="262"/>
                </a:lnTo>
                <a:lnTo>
                  <a:pt x="552" y="268"/>
                </a:lnTo>
                <a:lnTo>
                  <a:pt x="552" y="276"/>
                </a:lnTo>
                <a:lnTo>
                  <a:pt x="550" y="278"/>
                </a:lnTo>
                <a:lnTo>
                  <a:pt x="548" y="278"/>
                </a:lnTo>
                <a:lnTo>
                  <a:pt x="544" y="279"/>
                </a:lnTo>
                <a:lnTo>
                  <a:pt x="544" y="278"/>
                </a:lnTo>
                <a:lnTo>
                  <a:pt x="542" y="276"/>
                </a:lnTo>
                <a:lnTo>
                  <a:pt x="542" y="268"/>
                </a:lnTo>
                <a:lnTo>
                  <a:pt x="544" y="260"/>
                </a:lnTo>
                <a:lnTo>
                  <a:pt x="544" y="253"/>
                </a:lnTo>
                <a:lnTo>
                  <a:pt x="512" y="260"/>
                </a:lnTo>
                <a:lnTo>
                  <a:pt x="510" y="260"/>
                </a:lnTo>
                <a:lnTo>
                  <a:pt x="510" y="260"/>
                </a:lnTo>
                <a:lnTo>
                  <a:pt x="512" y="264"/>
                </a:lnTo>
                <a:lnTo>
                  <a:pt x="516" y="264"/>
                </a:lnTo>
                <a:lnTo>
                  <a:pt x="516" y="266"/>
                </a:lnTo>
                <a:lnTo>
                  <a:pt x="516" y="266"/>
                </a:lnTo>
                <a:lnTo>
                  <a:pt x="518" y="268"/>
                </a:lnTo>
                <a:lnTo>
                  <a:pt x="516" y="270"/>
                </a:lnTo>
                <a:lnTo>
                  <a:pt x="516" y="272"/>
                </a:lnTo>
                <a:lnTo>
                  <a:pt x="516" y="276"/>
                </a:lnTo>
                <a:lnTo>
                  <a:pt x="514" y="276"/>
                </a:lnTo>
                <a:lnTo>
                  <a:pt x="510" y="278"/>
                </a:lnTo>
                <a:lnTo>
                  <a:pt x="506" y="276"/>
                </a:lnTo>
                <a:lnTo>
                  <a:pt x="503" y="274"/>
                </a:lnTo>
                <a:lnTo>
                  <a:pt x="501" y="272"/>
                </a:lnTo>
                <a:lnTo>
                  <a:pt x="497" y="270"/>
                </a:lnTo>
                <a:lnTo>
                  <a:pt x="495" y="268"/>
                </a:lnTo>
                <a:lnTo>
                  <a:pt x="491" y="266"/>
                </a:lnTo>
                <a:lnTo>
                  <a:pt x="487" y="264"/>
                </a:lnTo>
                <a:lnTo>
                  <a:pt x="487" y="264"/>
                </a:lnTo>
                <a:lnTo>
                  <a:pt x="485" y="264"/>
                </a:lnTo>
                <a:lnTo>
                  <a:pt x="485" y="262"/>
                </a:lnTo>
                <a:lnTo>
                  <a:pt x="485" y="262"/>
                </a:lnTo>
                <a:lnTo>
                  <a:pt x="485" y="262"/>
                </a:lnTo>
                <a:lnTo>
                  <a:pt x="487" y="260"/>
                </a:lnTo>
                <a:lnTo>
                  <a:pt x="487" y="260"/>
                </a:lnTo>
                <a:lnTo>
                  <a:pt x="489" y="259"/>
                </a:lnTo>
                <a:lnTo>
                  <a:pt x="485" y="257"/>
                </a:lnTo>
                <a:lnTo>
                  <a:pt x="482" y="253"/>
                </a:lnTo>
                <a:lnTo>
                  <a:pt x="478" y="249"/>
                </a:lnTo>
                <a:lnTo>
                  <a:pt x="434" y="285"/>
                </a:lnTo>
                <a:lnTo>
                  <a:pt x="384" y="316"/>
                </a:lnTo>
                <a:lnTo>
                  <a:pt x="343" y="335"/>
                </a:lnTo>
                <a:lnTo>
                  <a:pt x="297" y="348"/>
                </a:lnTo>
                <a:lnTo>
                  <a:pt x="253" y="354"/>
                </a:lnTo>
                <a:lnTo>
                  <a:pt x="207" y="356"/>
                </a:lnTo>
                <a:lnTo>
                  <a:pt x="162" y="354"/>
                </a:lnTo>
                <a:lnTo>
                  <a:pt x="118" y="348"/>
                </a:lnTo>
                <a:lnTo>
                  <a:pt x="116" y="348"/>
                </a:lnTo>
                <a:lnTo>
                  <a:pt x="116" y="350"/>
                </a:lnTo>
                <a:lnTo>
                  <a:pt x="118" y="352"/>
                </a:lnTo>
                <a:lnTo>
                  <a:pt x="116" y="354"/>
                </a:lnTo>
                <a:lnTo>
                  <a:pt x="114" y="354"/>
                </a:lnTo>
                <a:lnTo>
                  <a:pt x="112" y="354"/>
                </a:lnTo>
                <a:lnTo>
                  <a:pt x="95" y="346"/>
                </a:lnTo>
                <a:lnTo>
                  <a:pt x="74" y="342"/>
                </a:lnTo>
                <a:lnTo>
                  <a:pt x="65" y="340"/>
                </a:lnTo>
                <a:lnTo>
                  <a:pt x="57" y="338"/>
                </a:lnTo>
                <a:lnTo>
                  <a:pt x="32" y="335"/>
                </a:lnTo>
                <a:lnTo>
                  <a:pt x="11" y="327"/>
                </a:lnTo>
                <a:lnTo>
                  <a:pt x="7" y="323"/>
                </a:lnTo>
                <a:lnTo>
                  <a:pt x="4" y="321"/>
                </a:lnTo>
                <a:lnTo>
                  <a:pt x="2" y="319"/>
                </a:lnTo>
                <a:lnTo>
                  <a:pt x="2" y="319"/>
                </a:lnTo>
                <a:lnTo>
                  <a:pt x="0" y="318"/>
                </a:lnTo>
                <a:lnTo>
                  <a:pt x="0" y="316"/>
                </a:lnTo>
                <a:lnTo>
                  <a:pt x="21" y="323"/>
                </a:lnTo>
                <a:lnTo>
                  <a:pt x="44" y="329"/>
                </a:lnTo>
                <a:lnTo>
                  <a:pt x="68" y="331"/>
                </a:lnTo>
                <a:lnTo>
                  <a:pt x="45" y="316"/>
                </a:lnTo>
                <a:lnTo>
                  <a:pt x="45" y="316"/>
                </a:lnTo>
                <a:lnTo>
                  <a:pt x="47" y="314"/>
                </a:lnTo>
                <a:lnTo>
                  <a:pt x="47" y="314"/>
                </a:lnTo>
                <a:lnTo>
                  <a:pt x="47" y="312"/>
                </a:lnTo>
                <a:lnTo>
                  <a:pt x="47" y="310"/>
                </a:lnTo>
                <a:lnTo>
                  <a:pt x="51" y="310"/>
                </a:lnTo>
                <a:lnTo>
                  <a:pt x="53" y="312"/>
                </a:lnTo>
                <a:lnTo>
                  <a:pt x="47" y="306"/>
                </a:lnTo>
                <a:lnTo>
                  <a:pt x="44" y="302"/>
                </a:lnTo>
                <a:lnTo>
                  <a:pt x="44" y="300"/>
                </a:lnTo>
                <a:lnTo>
                  <a:pt x="45" y="299"/>
                </a:lnTo>
                <a:lnTo>
                  <a:pt x="47" y="297"/>
                </a:lnTo>
                <a:lnTo>
                  <a:pt x="49" y="297"/>
                </a:lnTo>
                <a:lnTo>
                  <a:pt x="49" y="299"/>
                </a:lnTo>
                <a:lnTo>
                  <a:pt x="49" y="299"/>
                </a:lnTo>
                <a:lnTo>
                  <a:pt x="51" y="300"/>
                </a:lnTo>
                <a:lnTo>
                  <a:pt x="53" y="302"/>
                </a:lnTo>
                <a:lnTo>
                  <a:pt x="55" y="302"/>
                </a:lnTo>
                <a:lnTo>
                  <a:pt x="55" y="300"/>
                </a:lnTo>
                <a:lnTo>
                  <a:pt x="55" y="300"/>
                </a:lnTo>
                <a:lnTo>
                  <a:pt x="55" y="300"/>
                </a:lnTo>
                <a:lnTo>
                  <a:pt x="61" y="278"/>
                </a:lnTo>
                <a:lnTo>
                  <a:pt x="61" y="253"/>
                </a:lnTo>
                <a:lnTo>
                  <a:pt x="61" y="251"/>
                </a:lnTo>
                <a:lnTo>
                  <a:pt x="63" y="249"/>
                </a:lnTo>
                <a:lnTo>
                  <a:pt x="63" y="247"/>
                </a:lnTo>
                <a:lnTo>
                  <a:pt x="63" y="249"/>
                </a:lnTo>
                <a:lnTo>
                  <a:pt x="61" y="249"/>
                </a:lnTo>
                <a:lnTo>
                  <a:pt x="59" y="249"/>
                </a:lnTo>
                <a:lnTo>
                  <a:pt x="57" y="249"/>
                </a:lnTo>
                <a:lnTo>
                  <a:pt x="57" y="247"/>
                </a:lnTo>
                <a:lnTo>
                  <a:pt x="59" y="245"/>
                </a:lnTo>
                <a:lnTo>
                  <a:pt x="61" y="243"/>
                </a:lnTo>
                <a:lnTo>
                  <a:pt x="63" y="241"/>
                </a:lnTo>
                <a:lnTo>
                  <a:pt x="63" y="241"/>
                </a:lnTo>
                <a:lnTo>
                  <a:pt x="61" y="241"/>
                </a:lnTo>
                <a:lnTo>
                  <a:pt x="59" y="241"/>
                </a:lnTo>
                <a:lnTo>
                  <a:pt x="59" y="238"/>
                </a:lnTo>
                <a:lnTo>
                  <a:pt x="59" y="236"/>
                </a:lnTo>
                <a:lnTo>
                  <a:pt x="61" y="236"/>
                </a:lnTo>
                <a:lnTo>
                  <a:pt x="66" y="228"/>
                </a:lnTo>
                <a:lnTo>
                  <a:pt x="66" y="228"/>
                </a:lnTo>
                <a:lnTo>
                  <a:pt x="65" y="226"/>
                </a:lnTo>
                <a:lnTo>
                  <a:pt x="65" y="226"/>
                </a:lnTo>
                <a:lnTo>
                  <a:pt x="63" y="228"/>
                </a:lnTo>
                <a:lnTo>
                  <a:pt x="61" y="228"/>
                </a:lnTo>
                <a:lnTo>
                  <a:pt x="61" y="226"/>
                </a:lnTo>
                <a:lnTo>
                  <a:pt x="61" y="226"/>
                </a:lnTo>
                <a:lnTo>
                  <a:pt x="61" y="224"/>
                </a:lnTo>
                <a:lnTo>
                  <a:pt x="61" y="224"/>
                </a:lnTo>
                <a:lnTo>
                  <a:pt x="55" y="226"/>
                </a:lnTo>
                <a:lnTo>
                  <a:pt x="49" y="228"/>
                </a:lnTo>
                <a:lnTo>
                  <a:pt x="47" y="228"/>
                </a:lnTo>
                <a:lnTo>
                  <a:pt x="47" y="228"/>
                </a:lnTo>
                <a:lnTo>
                  <a:pt x="45" y="224"/>
                </a:lnTo>
                <a:lnTo>
                  <a:pt x="45" y="222"/>
                </a:lnTo>
                <a:lnTo>
                  <a:pt x="47" y="220"/>
                </a:lnTo>
                <a:lnTo>
                  <a:pt x="51" y="217"/>
                </a:lnTo>
                <a:lnTo>
                  <a:pt x="59" y="211"/>
                </a:lnTo>
                <a:lnTo>
                  <a:pt x="65" y="207"/>
                </a:lnTo>
                <a:lnTo>
                  <a:pt x="68" y="205"/>
                </a:lnTo>
                <a:lnTo>
                  <a:pt x="72" y="203"/>
                </a:lnTo>
                <a:lnTo>
                  <a:pt x="74" y="203"/>
                </a:lnTo>
                <a:lnTo>
                  <a:pt x="74" y="201"/>
                </a:lnTo>
                <a:lnTo>
                  <a:pt x="74" y="201"/>
                </a:lnTo>
                <a:lnTo>
                  <a:pt x="63" y="198"/>
                </a:lnTo>
                <a:lnTo>
                  <a:pt x="55" y="194"/>
                </a:lnTo>
                <a:lnTo>
                  <a:pt x="45" y="190"/>
                </a:lnTo>
                <a:lnTo>
                  <a:pt x="44" y="188"/>
                </a:lnTo>
                <a:lnTo>
                  <a:pt x="44" y="184"/>
                </a:lnTo>
                <a:lnTo>
                  <a:pt x="65" y="192"/>
                </a:lnTo>
                <a:lnTo>
                  <a:pt x="87" y="196"/>
                </a:lnTo>
                <a:lnTo>
                  <a:pt x="103" y="188"/>
                </a:lnTo>
                <a:lnTo>
                  <a:pt x="120" y="180"/>
                </a:lnTo>
                <a:lnTo>
                  <a:pt x="122" y="180"/>
                </a:lnTo>
                <a:lnTo>
                  <a:pt x="122" y="180"/>
                </a:lnTo>
                <a:lnTo>
                  <a:pt x="124" y="182"/>
                </a:lnTo>
                <a:lnTo>
                  <a:pt x="125" y="184"/>
                </a:lnTo>
                <a:lnTo>
                  <a:pt x="124" y="188"/>
                </a:lnTo>
                <a:lnTo>
                  <a:pt x="124" y="188"/>
                </a:lnTo>
                <a:lnTo>
                  <a:pt x="120" y="190"/>
                </a:lnTo>
                <a:lnTo>
                  <a:pt x="118" y="192"/>
                </a:lnTo>
                <a:lnTo>
                  <a:pt x="116" y="194"/>
                </a:lnTo>
                <a:lnTo>
                  <a:pt x="135" y="198"/>
                </a:lnTo>
                <a:lnTo>
                  <a:pt x="154" y="200"/>
                </a:lnTo>
                <a:lnTo>
                  <a:pt x="181" y="203"/>
                </a:lnTo>
                <a:lnTo>
                  <a:pt x="207" y="201"/>
                </a:lnTo>
                <a:lnTo>
                  <a:pt x="232" y="198"/>
                </a:lnTo>
                <a:lnTo>
                  <a:pt x="274" y="182"/>
                </a:lnTo>
                <a:lnTo>
                  <a:pt x="312" y="165"/>
                </a:lnTo>
                <a:lnTo>
                  <a:pt x="341" y="150"/>
                </a:lnTo>
                <a:lnTo>
                  <a:pt x="363" y="131"/>
                </a:lnTo>
                <a:lnTo>
                  <a:pt x="363" y="131"/>
                </a:lnTo>
                <a:lnTo>
                  <a:pt x="363" y="129"/>
                </a:lnTo>
                <a:lnTo>
                  <a:pt x="362" y="127"/>
                </a:lnTo>
                <a:lnTo>
                  <a:pt x="360" y="127"/>
                </a:lnTo>
                <a:lnTo>
                  <a:pt x="358" y="125"/>
                </a:lnTo>
                <a:lnTo>
                  <a:pt x="358" y="125"/>
                </a:lnTo>
                <a:lnTo>
                  <a:pt x="356" y="125"/>
                </a:lnTo>
                <a:lnTo>
                  <a:pt x="356" y="123"/>
                </a:lnTo>
                <a:lnTo>
                  <a:pt x="354" y="121"/>
                </a:lnTo>
                <a:lnTo>
                  <a:pt x="354" y="121"/>
                </a:lnTo>
                <a:lnTo>
                  <a:pt x="352" y="121"/>
                </a:lnTo>
                <a:lnTo>
                  <a:pt x="352" y="121"/>
                </a:lnTo>
                <a:lnTo>
                  <a:pt x="350" y="121"/>
                </a:lnTo>
                <a:lnTo>
                  <a:pt x="350" y="120"/>
                </a:lnTo>
                <a:lnTo>
                  <a:pt x="350" y="116"/>
                </a:lnTo>
                <a:lnTo>
                  <a:pt x="348" y="114"/>
                </a:lnTo>
                <a:lnTo>
                  <a:pt x="346" y="116"/>
                </a:lnTo>
                <a:lnTo>
                  <a:pt x="344" y="116"/>
                </a:lnTo>
                <a:lnTo>
                  <a:pt x="344" y="114"/>
                </a:lnTo>
                <a:lnTo>
                  <a:pt x="344" y="112"/>
                </a:lnTo>
                <a:lnTo>
                  <a:pt x="344" y="110"/>
                </a:lnTo>
                <a:lnTo>
                  <a:pt x="343" y="110"/>
                </a:lnTo>
                <a:lnTo>
                  <a:pt x="341" y="110"/>
                </a:lnTo>
                <a:lnTo>
                  <a:pt x="341" y="108"/>
                </a:lnTo>
                <a:lnTo>
                  <a:pt x="341" y="106"/>
                </a:lnTo>
                <a:lnTo>
                  <a:pt x="341" y="106"/>
                </a:lnTo>
                <a:lnTo>
                  <a:pt x="339" y="106"/>
                </a:lnTo>
                <a:lnTo>
                  <a:pt x="337" y="106"/>
                </a:lnTo>
                <a:lnTo>
                  <a:pt x="337" y="102"/>
                </a:lnTo>
                <a:lnTo>
                  <a:pt x="333" y="99"/>
                </a:lnTo>
                <a:lnTo>
                  <a:pt x="333" y="101"/>
                </a:lnTo>
                <a:lnTo>
                  <a:pt x="331" y="102"/>
                </a:lnTo>
                <a:lnTo>
                  <a:pt x="331" y="104"/>
                </a:lnTo>
                <a:lnTo>
                  <a:pt x="329" y="104"/>
                </a:lnTo>
                <a:lnTo>
                  <a:pt x="329" y="104"/>
                </a:lnTo>
                <a:lnTo>
                  <a:pt x="329" y="106"/>
                </a:lnTo>
                <a:lnTo>
                  <a:pt x="327" y="108"/>
                </a:lnTo>
                <a:lnTo>
                  <a:pt x="325" y="110"/>
                </a:lnTo>
                <a:lnTo>
                  <a:pt x="322" y="108"/>
                </a:lnTo>
                <a:lnTo>
                  <a:pt x="318" y="106"/>
                </a:lnTo>
                <a:lnTo>
                  <a:pt x="322" y="101"/>
                </a:lnTo>
                <a:lnTo>
                  <a:pt x="324" y="95"/>
                </a:lnTo>
                <a:lnTo>
                  <a:pt x="325" y="87"/>
                </a:lnTo>
                <a:lnTo>
                  <a:pt x="327" y="87"/>
                </a:lnTo>
                <a:lnTo>
                  <a:pt x="327" y="85"/>
                </a:lnTo>
                <a:lnTo>
                  <a:pt x="331" y="80"/>
                </a:lnTo>
                <a:lnTo>
                  <a:pt x="333" y="76"/>
                </a:lnTo>
                <a:lnTo>
                  <a:pt x="337" y="70"/>
                </a:lnTo>
                <a:lnTo>
                  <a:pt x="339" y="64"/>
                </a:lnTo>
                <a:lnTo>
                  <a:pt x="341" y="62"/>
                </a:lnTo>
                <a:lnTo>
                  <a:pt x="341" y="62"/>
                </a:lnTo>
                <a:lnTo>
                  <a:pt x="343" y="61"/>
                </a:lnTo>
                <a:lnTo>
                  <a:pt x="341" y="59"/>
                </a:lnTo>
                <a:lnTo>
                  <a:pt x="339" y="55"/>
                </a:lnTo>
                <a:lnTo>
                  <a:pt x="341" y="51"/>
                </a:lnTo>
                <a:lnTo>
                  <a:pt x="341" y="51"/>
                </a:lnTo>
                <a:lnTo>
                  <a:pt x="343" y="51"/>
                </a:lnTo>
                <a:lnTo>
                  <a:pt x="343" y="49"/>
                </a:lnTo>
                <a:lnTo>
                  <a:pt x="346" y="45"/>
                </a:lnTo>
                <a:lnTo>
                  <a:pt x="346" y="43"/>
                </a:lnTo>
                <a:lnTo>
                  <a:pt x="348" y="38"/>
                </a:lnTo>
                <a:lnTo>
                  <a:pt x="350" y="38"/>
                </a:lnTo>
                <a:lnTo>
                  <a:pt x="352" y="36"/>
                </a:lnTo>
                <a:lnTo>
                  <a:pt x="352" y="34"/>
                </a:lnTo>
                <a:lnTo>
                  <a:pt x="352" y="34"/>
                </a:lnTo>
                <a:lnTo>
                  <a:pt x="352" y="32"/>
                </a:lnTo>
                <a:lnTo>
                  <a:pt x="352" y="32"/>
                </a:lnTo>
                <a:lnTo>
                  <a:pt x="354" y="32"/>
                </a:lnTo>
                <a:lnTo>
                  <a:pt x="356" y="32"/>
                </a:lnTo>
                <a:lnTo>
                  <a:pt x="358" y="32"/>
                </a:lnTo>
                <a:lnTo>
                  <a:pt x="360" y="34"/>
                </a:lnTo>
                <a:lnTo>
                  <a:pt x="362" y="38"/>
                </a:lnTo>
                <a:lnTo>
                  <a:pt x="360" y="41"/>
                </a:lnTo>
                <a:lnTo>
                  <a:pt x="392" y="36"/>
                </a:lnTo>
                <a:lnTo>
                  <a:pt x="426" y="32"/>
                </a:lnTo>
                <a:lnTo>
                  <a:pt x="430" y="32"/>
                </a:lnTo>
                <a:lnTo>
                  <a:pt x="432" y="30"/>
                </a:lnTo>
                <a:lnTo>
                  <a:pt x="436" y="30"/>
                </a:lnTo>
                <a:lnTo>
                  <a:pt x="440" y="30"/>
                </a:lnTo>
                <a:lnTo>
                  <a:pt x="445" y="30"/>
                </a:lnTo>
                <a:lnTo>
                  <a:pt x="449" y="28"/>
                </a:lnTo>
                <a:lnTo>
                  <a:pt x="480" y="24"/>
                </a:lnTo>
                <a:lnTo>
                  <a:pt x="510" y="21"/>
                </a:lnTo>
                <a:lnTo>
                  <a:pt x="518" y="19"/>
                </a:lnTo>
                <a:lnTo>
                  <a:pt x="525" y="17"/>
                </a:lnTo>
                <a:lnTo>
                  <a:pt x="535" y="19"/>
                </a:lnTo>
                <a:lnTo>
                  <a:pt x="535" y="15"/>
                </a:lnTo>
                <a:lnTo>
                  <a:pt x="535" y="11"/>
                </a:lnTo>
                <a:lnTo>
                  <a:pt x="535" y="9"/>
                </a:lnTo>
                <a:lnTo>
                  <a:pt x="537" y="7"/>
                </a:lnTo>
                <a:lnTo>
                  <a:pt x="537" y="5"/>
                </a:lnTo>
                <a:lnTo>
                  <a:pt x="537" y="5"/>
                </a:lnTo>
                <a:lnTo>
                  <a:pt x="539" y="5"/>
                </a:lnTo>
                <a:lnTo>
                  <a:pt x="541" y="3"/>
                </a:lnTo>
                <a:lnTo>
                  <a:pt x="542" y="3"/>
                </a:lnTo>
                <a:lnTo>
                  <a:pt x="544" y="3"/>
                </a:lnTo>
                <a:lnTo>
                  <a:pt x="546" y="9"/>
                </a:lnTo>
                <a:lnTo>
                  <a:pt x="546" y="17"/>
                </a:lnTo>
                <a:lnTo>
                  <a:pt x="548" y="17"/>
                </a:lnTo>
                <a:lnTo>
                  <a:pt x="548" y="17"/>
                </a:lnTo>
                <a:lnTo>
                  <a:pt x="548" y="13"/>
                </a:lnTo>
                <a:lnTo>
                  <a:pt x="548" y="7"/>
                </a:lnTo>
                <a:lnTo>
                  <a:pt x="548" y="2"/>
                </a:lnTo>
                <a:lnTo>
                  <a:pt x="548" y="2"/>
                </a:lnTo>
                <a:lnTo>
                  <a:pt x="548" y="0"/>
                </a:lnTo>
                <a:lnTo>
                  <a:pt x="550" y="0"/>
                </a:lnTo>
                <a:lnTo>
                  <a:pt x="5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7" name="Freeform 72"/>
          <p:cNvSpPr>
            <a:spLocks noEditPoints="1"/>
          </p:cNvSpPr>
          <p:nvPr/>
        </p:nvSpPr>
        <p:spPr bwMode="auto">
          <a:xfrm>
            <a:off x="4808965" y="2272826"/>
            <a:ext cx="2146071" cy="1758168"/>
          </a:xfrm>
          <a:custGeom>
            <a:avLst/>
            <a:gdLst>
              <a:gd name="T0" fmla="*/ 327 w 558"/>
              <a:gd name="T1" fmla="*/ 198 h 457"/>
              <a:gd name="T2" fmla="*/ 472 w 558"/>
              <a:gd name="T3" fmla="*/ 158 h 457"/>
              <a:gd name="T4" fmla="*/ 53 w 558"/>
              <a:gd name="T5" fmla="*/ 421 h 457"/>
              <a:gd name="T6" fmla="*/ 45 w 558"/>
              <a:gd name="T7" fmla="*/ 306 h 457"/>
              <a:gd name="T8" fmla="*/ 356 w 558"/>
              <a:gd name="T9" fmla="*/ 186 h 457"/>
              <a:gd name="T10" fmla="*/ 386 w 558"/>
              <a:gd name="T11" fmla="*/ 179 h 457"/>
              <a:gd name="T12" fmla="*/ 453 w 558"/>
              <a:gd name="T13" fmla="*/ 162 h 457"/>
              <a:gd name="T14" fmla="*/ 343 w 558"/>
              <a:gd name="T15" fmla="*/ 192 h 457"/>
              <a:gd name="T16" fmla="*/ 87 w 558"/>
              <a:gd name="T17" fmla="*/ 407 h 457"/>
              <a:gd name="T18" fmla="*/ 165 w 558"/>
              <a:gd name="T19" fmla="*/ 392 h 457"/>
              <a:gd name="T20" fmla="*/ 127 w 558"/>
              <a:gd name="T21" fmla="*/ 413 h 457"/>
              <a:gd name="T22" fmla="*/ 501 w 558"/>
              <a:gd name="T23" fmla="*/ 160 h 457"/>
              <a:gd name="T24" fmla="*/ 464 w 558"/>
              <a:gd name="T25" fmla="*/ 156 h 457"/>
              <a:gd name="T26" fmla="*/ 276 w 558"/>
              <a:gd name="T27" fmla="*/ 217 h 457"/>
              <a:gd name="T28" fmla="*/ 436 w 558"/>
              <a:gd name="T29" fmla="*/ 160 h 457"/>
              <a:gd name="T30" fmla="*/ 164 w 558"/>
              <a:gd name="T31" fmla="*/ 405 h 457"/>
              <a:gd name="T32" fmla="*/ 360 w 558"/>
              <a:gd name="T33" fmla="*/ 185 h 457"/>
              <a:gd name="T34" fmla="*/ 112 w 558"/>
              <a:gd name="T35" fmla="*/ 424 h 457"/>
              <a:gd name="T36" fmla="*/ 247 w 558"/>
              <a:gd name="T37" fmla="*/ 278 h 457"/>
              <a:gd name="T38" fmla="*/ 405 w 558"/>
              <a:gd name="T39" fmla="*/ 158 h 457"/>
              <a:gd name="T40" fmla="*/ 306 w 558"/>
              <a:gd name="T41" fmla="*/ 190 h 457"/>
              <a:gd name="T42" fmla="*/ 80 w 558"/>
              <a:gd name="T43" fmla="*/ 411 h 457"/>
              <a:gd name="T44" fmla="*/ 57 w 558"/>
              <a:gd name="T45" fmla="*/ 388 h 457"/>
              <a:gd name="T46" fmla="*/ 329 w 558"/>
              <a:gd name="T47" fmla="*/ 177 h 457"/>
              <a:gd name="T48" fmla="*/ 379 w 558"/>
              <a:gd name="T49" fmla="*/ 181 h 457"/>
              <a:gd name="T50" fmla="*/ 531 w 558"/>
              <a:gd name="T51" fmla="*/ 44 h 457"/>
              <a:gd name="T52" fmla="*/ 139 w 558"/>
              <a:gd name="T53" fmla="*/ 400 h 457"/>
              <a:gd name="T54" fmla="*/ 259 w 558"/>
              <a:gd name="T55" fmla="*/ 245 h 457"/>
              <a:gd name="T56" fmla="*/ 42 w 558"/>
              <a:gd name="T57" fmla="*/ 339 h 457"/>
              <a:gd name="T58" fmla="*/ 112 w 558"/>
              <a:gd name="T59" fmla="*/ 363 h 457"/>
              <a:gd name="T60" fmla="*/ 183 w 558"/>
              <a:gd name="T61" fmla="*/ 384 h 457"/>
              <a:gd name="T62" fmla="*/ 211 w 558"/>
              <a:gd name="T63" fmla="*/ 312 h 457"/>
              <a:gd name="T64" fmla="*/ 45 w 558"/>
              <a:gd name="T65" fmla="*/ 289 h 457"/>
              <a:gd name="T66" fmla="*/ 141 w 558"/>
              <a:gd name="T67" fmla="*/ 362 h 457"/>
              <a:gd name="T68" fmla="*/ 85 w 558"/>
              <a:gd name="T69" fmla="*/ 301 h 457"/>
              <a:gd name="T70" fmla="*/ 91 w 558"/>
              <a:gd name="T71" fmla="*/ 263 h 457"/>
              <a:gd name="T72" fmla="*/ 127 w 558"/>
              <a:gd name="T73" fmla="*/ 263 h 457"/>
              <a:gd name="T74" fmla="*/ 171 w 558"/>
              <a:gd name="T75" fmla="*/ 207 h 457"/>
              <a:gd name="T76" fmla="*/ 125 w 558"/>
              <a:gd name="T77" fmla="*/ 280 h 457"/>
              <a:gd name="T78" fmla="*/ 74 w 558"/>
              <a:gd name="T79" fmla="*/ 274 h 457"/>
              <a:gd name="T80" fmla="*/ 196 w 558"/>
              <a:gd name="T81" fmla="*/ 287 h 457"/>
              <a:gd name="T82" fmla="*/ 493 w 558"/>
              <a:gd name="T83" fmla="*/ 141 h 457"/>
              <a:gd name="T84" fmla="*/ 470 w 558"/>
              <a:gd name="T85" fmla="*/ 122 h 457"/>
              <a:gd name="T86" fmla="*/ 407 w 558"/>
              <a:gd name="T87" fmla="*/ 87 h 457"/>
              <a:gd name="T88" fmla="*/ 358 w 558"/>
              <a:gd name="T89" fmla="*/ 68 h 457"/>
              <a:gd name="T90" fmla="*/ 409 w 558"/>
              <a:gd name="T91" fmla="*/ 80 h 457"/>
              <a:gd name="T92" fmla="*/ 472 w 558"/>
              <a:gd name="T93" fmla="*/ 106 h 457"/>
              <a:gd name="T94" fmla="*/ 508 w 558"/>
              <a:gd name="T95" fmla="*/ 40 h 457"/>
              <a:gd name="T96" fmla="*/ 527 w 558"/>
              <a:gd name="T97" fmla="*/ 30 h 457"/>
              <a:gd name="T98" fmla="*/ 423 w 558"/>
              <a:gd name="T99" fmla="*/ 13 h 457"/>
              <a:gd name="T100" fmla="*/ 293 w 558"/>
              <a:gd name="T101" fmla="*/ 40 h 457"/>
              <a:gd name="T102" fmla="*/ 546 w 558"/>
              <a:gd name="T103" fmla="*/ 13 h 457"/>
              <a:gd name="T104" fmla="*/ 514 w 558"/>
              <a:gd name="T105" fmla="*/ 169 h 457"/>
              <a:gd name="T106" fmla="*/ 426 w 558"/>
              <a:gd name="T107" fmla="*/ 186 h 457"/>
              <a:gd name="T108" fmla="*/ 377 w 558"/>
              <a:gd name="T109" fmla="*/ 194 h 457"/>
              <a:gd name="T110" fmla="*/ 247 w 558"/>
              <a:gd name="T111" fmla="*/ 314 h 457"/>
              <a:gd name="T112" fmla="*/ 221 w 558"/>
              <a:gd name="T113" fmla="*/ 398 h 457"/>
              <a:gd name="T114" fmla="*/ 80 w 558"/>
              <a:gd name="T115" fmla="*/ 445 h 457"/>
              <a:gd name="T116" fmla="*/ 47 w 558"/>
              <a:gd name="T117" fmla="*/ 443 h 457"/>
              <a:gd name="T118" fmla="*/ 9 w 558"/>
              <a:gd name="T119" fmla="*/ 388 h 457"/>
              <a:gd name="T120" fmla="*/ 26 w 558"/>
              <a:gd name="T121" fmla="*/ 198 h 457"/>
              <a:gd name="T122" fmla="*/ 51 w 558"/>
              <a:gd name="T123" fmla="*/ 162 h 457"/>
              <a:gd name="T124" fmla="*/ 127 w 558"/>
              <a:gd name="T125" fmla="*/ 164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8" h="457">
                <a:moveTo>
                  <a:pt x="493" y="99"/>
                </a:moveTo>
                <a:lnTo>
                  <a:pt x="495" y="97"/>
                </a:lnTo>
                <a:lnTo>
                  <a:pt x="495" y="97"/>
                </a:lnTo>
                <a:lnTo>
                  <a:pt x="495" y="95"/>
                </a:lnTo>
                <a:lnTo>
                  <a:pt x="495" y="95"/>
                </a:lnTo>
                <a:lnTo>
                  <a:pt x="493" y="95"/>
                </a:lnTo>
                <a:lnTo>
                  <a:pt x="493" y="99"/>
                </a:lnTo>
                <a:close/>
                <a:moveTo>
                  <a:pt x="40" y="390"/>
                </a:moveTo>
                <a:lnTo>
                  <a:pt x="42" y="390"/>
                </a:lnTo>
                <a:lnTo>
                  <a:pt x="42" y="392"/>
                </a:lnTo>
                <a:lnTo>
                  <a:pt x="42" y="392"/>
                </a:lnTo>
                <a:lnTo>
                  <a:pt x="44" y="392"/>
                </a:lnTo>
                <a:lnTo>
                  <a:pt x="42" y="392"/>
                </a:lnTo>
                <a:lnTo>
                  <a:pt x="42" y="390"/>
                </a:lnTo>
                <a:lnTo>
                  <a:pt x="40" y="390"/>
                </a:lnTo>
                <a:close/>
                <a:moveTo>
                  <a:pt x="396" y="175"/>
                </a:moveTo>
                <a:lnTo>
                  <a:pt x="398" y="175"/>
                </a:lnTo>
                <a:lnTo>
                  <a:pt x="398" y="175"/>
                </a:lnTo>
                <a:lnTo>
                  <a:pt x="398" y="175"/>
                </a:lnTo>
                <a:lnTo>
                  <a:pt x="398" y="175"/>
                </a:lnTo>
                <a:lnTo>
                  <a:pt x="398" y="173"/>
                </a:lnTo>
                <a:lnTo>
                  <a:pt x="398" y="173"/>
                </a:lnTo>
                <a:lnTo>
                  <a:pt x="398" y="173"/>
                </a:lnTo>
                <a:lnTo>
                  <a:pt x="396" y="173"/>
                </a:lnTo>
                <a:lnTo>
                  <a:pt x="396" y="175"/>
                </a:lnTo>
                <a:lnTo>
                  <a:pt x="396" y="175"/>
                </a:lnTo>
                <a:close/>
                <a:moveTo>
                  <a:pt x="329" y="196"/>
                </a:moveTo>
                <a:lnTo>
                  <a:pt x="327" y="198"/>
                </a:lnTo>
                <a:lnTo>
                  <a:pt x="327" y="198"/>
                </a:lnTo>
                <a:lnTo>
                  <a:pt x="329" y="198"/>
                </a:lnTo>
                <a:lnTo>
                  <a:pt x="331" y="196"/>
                </a:lnTo>
                <a:lnTo>
                  <a:pt x="329" y="196"/>
                </a:lnTo>
                <a:close/>
                <a:moveTo>
                  <a:pt x="63" y="426"/>
                </a:moveTo>
                <a:lnTo>
                  <a:pt x="63" y="424"/>
                </a:lnTo>
                <a:lnTo>
                  <a:pt x="63" y="424"/>
                </a:lnTo>
                <a:lnTo>
                  <a:pt x="61" y="423"/>
                </a:lnTo>
                <a:lnTo>
                  <a:pt x="61" y="424"/>
                </a:lnTo>
                <a:lnTo>
                  <a:pt x="61" y="426"/>
                </a:lnTo>
                <a:lnTo>
                  <a:pt x="63" y="426"/>
                </a:lnTo>
                <a:close/>
                <a:moveTo>
                  <a:pt x="520" y="103"/>
                </a:moveTo>
                <a:lnTo>
                  <a:pt x="518" y="105"/>
                </a:lnTo>
                <a:lnTo>
                  <a:pt x="518" y="106"/>
                </a:lnTo>
                <a:lnTo>
                  <a:pt x="520" y="105"/>
                </a:lnTo>
                <a:lnTo>
                  <a:pt x="520" y="103"/>
                </a:lnTo>
                <a:lnTo>
                  <a:pt x="520" y="99"/>
                </a:lnTo>
                <a:lnTo>
                  <a:pt x="520" y="101"/>
                </a:lnTo>
                <a:lnTo>
                  <a:pt x="520" y="103"/>
                </a:lnTo>
                <a:close/>
                <a:moveTo>
                  <a:pt x="55" y="316"/>
                </a:moveTo>
                <a:lnTo>
                  <a:pt x="53" y="314"/>
                </a:lnTo>
                <a:lnTo>
                  <a:pt x="51" y="312"/>
                </a:lnTo>
                <a:lnTo>
                  <a:pt x="49" y="310"/>
                </a:lnTo>
                <a:lnTo>
                  <a:pt x="51" y="312"/>
                </a:lnTo>
                <a:lnTo>
                  <a:pt x="53" y="314"/>
                </a:lnTo>
                <a:lnTo>
                  <a:pt x="55" y="316"/>
                </a:lnTo>
                <a:close/>
                <a:moveTo>
                  <a:pt x="470" y="162"/>
                </a:moveTo>
                <a:lnTo>
                  <a:pt x="472" y="158"/>
                </a:lnTo>
                <a:lnTo>
                  <a:pt x="470" y="158"/>
                </a:lnTo>
                <a:lnTo>
                  <a:pt x="470" y="158"/>
                </a:lnTo>
                <a:lnTo>
                  <a:pt x="470" y="160"/>
                </a:lnTo>
                <a:lnTo>
                  <a:pt x="468" y="160"/>
                </a:lnTo>
                <a:lnTo>
                  <a:pt x="470" y="162"/>
                </a:lnTo>
                <a:close/>
                <a:moveTo>
                  <a:pt x="423" y="173"/>
                </a:moveTo>
                <a:lnTo>
                  <a:pt x="424" y="173"/>
                </a:lnTo>
                <a:lnTo>
                  <a:pt x="424" y="171"/>
                </a:lnTo>
                <a:lnTo>
                  <a:pt x="424" y="169"/>
                </a:lnTo>
                <a:lnTo>
                  <a:pt x="424" y="167"/>
                </a:lnTo>
                <a:lnTo>
                  <a:pt x="423" y="167"/>
                </a:lnTo>
                <a:lnTo>
                  <a:pt x="423" y="173"/>
                </a:lnTo>
                <a:close/>
                <a:moveTo>
                  <a:pt x="66" y="430"/>
                </a:moveTo>
                <a:lnTo>
                  <a:pt x="66" y="430"/>
                </a:lnTo>
                <a:lnTo>
                  <a:pt x="66" y="430"/>
                </a:lnTo>
                <a:lnTo>
                  <a:pt x="66" y="430"/>
                </a:lnTo>
                <a:lnTo>
                  <a:pt x="68" y="432"/>
                </a:lnTo>
                <a:lnTo>
                  <a:pt x="68" y="432"/>
                </a:lnTo>
                <a:lnTo>
                  <a:pt x="70" y="432"/>
                </a:lnTo>
                <a:lnTo>
                  <a:pt x="70" y="430"/>
                </a:lnTo>
                <a:lnTo>
                  <a:pt x="68" y="430"/>
                </a:lnTo>
                <a:lnTo>
                  <a:pt x="66" y="430"/>
                </a:lnTo>
                <a:close/>
                <a:moveTo>
                  <a:pt x="59" y="424"/>
                </a:moveTo>
                <a:lnTo>
                  <a:pt x="59" y="424"/>
                </a:lnTo>
                <a:lnTo>
                  <a:pt x="57" y="423"/>
                </a:lnTo>
                <a:lnTo>
                  <a:pt x="55" y="421"/>
                </a:lnTo>
                <a:lnTo>
                  <a:pt x="55" y="421"/>
                </a:lnTo>
                <a:lnTo>
                  <a:pt x="53" y="421"/>
                </a:lnTo>
                <a:lnTo>
                  <a:pt x="53" y="421"/>
                </a:lnTo>
                <a:lnTo>
                  <a:pt x="55" y="423"/>
                </a:lnTo>
                <a:lnTo>
                  <a:pt x="57" y="424"/>
                </a:lnTo>
                <a:lnTo>
                  <a:pt x="59" y="424"/>
                </a:lnTo>
                <a:close/>
                <a:moveTo>
                  <a:pt x="463" y="162"/>
                </a:moveTo>
                <a:lnTo>
                  <a:pt x="461" y="164"/>
                </a:lnTo>
                <a:lnTo>
                  <a:pt x="461" y="165"/>
                </a:lnTo>
                <a:lnTo>
                  <a:pt x="461" y="165"/>
                </a:lnTo>
                <a:lnTo>
                  <a:pt x="463" y="164"/>
                </a:lnTo>
                <a:lnTo>
                  <a:pt x="463" y="158"/>
                </a:lnTo>
                <a:lnTo>
                  <a:pt x="463" y="160"/>
                </a:lnTo>
                <a:lnTo>
                  <a:pt x="463" y="160"/>
                </a:lnTo>
                <a:lnTo>
                  <a:pt x="463" y="162"/>
                </a:lnTo>
                <a:close/>
                <a:moveTo>
                  <a:pt x="470" y="95"/>
                </a:moveTo>
                <a:lnTo>
                  <a:pt x="470" y="95"/>
                </a:lnTo>
                <a:lnTo>
                  <a:pt x="470" y="99"/>
                </a:lnTo>
                <a:lnTo>
                  <a:pt x="470" y="101"/>
                </a:lnTo>
                <a:lnTo>
                  <a:pt x="472" y="103"/>
                </a:lnTo>
                <a:lnTo>
                  <a:pt x="472" y="101"/>
                </a:lnTo>
                <a:lnTo>
                  <a:pt x="472" y="97"/>
                </a:lnTo>
                <a:lnTo>
                  <a:pt x="472" y="95"/>
                </a:lnTo>
                <a:lnTo>
                  <a:pt x="472" y="95"/>
                </a:lnTo>
                <a:lnTo>
                  <a:pt x="470" y="95"/>
                </a:lnTo>
                <a:lnTo>
                  <a:pt x="470" y="95"/>
                </a:lnTo>
                <a:close/>
                <a:moveTo>
                  <a:pt x="51" y="310"/>
                </a:moveTo>
                <a:lnTo>
                  <a:pt x="51" y="310"/>
                </a:lnTo>
                <a:lnTo>
                  <a:pt x="53" y="308"/>
                </a:lnTo>
                <a:lnTo>
                  <a:pt x="45" y="306"/>
                </a:lnTo>
                <a:lnTo>
                  <a:pt x="47" y="308"/>
                </a:lnTo>
                <a:lnTo>
                  <a:pt x="49" y="308"/>
                </a:lnTo>
                <a:lnTo>
                  <a:pt x="51" y="310"/>
                </a:lnTo>
                <a:close/>
                <a:moveTo>
                  <a:pt x="259" y="236"/>
                </a:moveTo>
                <a:lnTo>
                  <a:pt x="257" y="236"/>
                </a:lnTo>
                <a:lnTo>
                  <a:pt x="257" y="238"/>
                </a:lnTo>
                <a:lnTo>
                  <a:pt x="257" y="238"/>
                </a:lnTo>
                <a:lnTo>
                  <a:pt x="259" y="240"/>
                </a:lnTo>
                <a:lnTo>
                  <a:pt x="261" y="238"/>
                </a:lnTo>
                <a:lnTo>
                  <a:pt x="261" y="238"/>
                </a:lnTo>
                <a:lnTo>
                  <a:pt x="259" y="236"/>
                </a:lnTo>
                <a:lnTo>
                  <a:pt x="259" y="234"/>
                </a:lnTo>
                <a:lnTo>
                  <a:pt x="259" y="234"/>
                </a:lnTo>
                <a:lnTo>
                  <a:pt x="259" y="236"/>
                </a:lnTo>
                <a:close/>
                <a:moveTo>
                  <a:pt x="118" y="398"/>
                </a:moveTo>
                <a:lnTo>
                  <a:pt x="116" y="398"/>
                </a:lnTo>
                <a:lnTo>
                  <a:pt x="116" y="400"/>
                </a:lnTo>
                <a:lnTo>
                  <a:pt x="120" y="402"/>
                </a:lnTo>
                <a:lnTo>
                  <a:pt x="122" y="405"/>
                </a:lnTo>
                <a:lnTo>
                  <a:pt x="120" y="400"/>
                </a:lnTo>
                <a:lnTo>
                  <a:pt x="120" y="398"/>
                </a:lnTo>
                <a:lnTo>
                  <a:pt x="118" y="398"/>
                </a:lnTo>
                <a:lnTo>
                  <a:pt x="118" y="398"/>
                </a:lnTo>
                <a:close/>
                <a:moveTo>
                  <a:pt x="354" y="183"/>
                </a:moveTo>
                <a:lnTo>
                  <a:pt x="354" y="185"/>
                </a:lnTo>
                <a:lnTo>
                  <a:pt x="354" y="186"/>
                </a:lnTo>
                <a:lnTo>
                  <a:pt x="354" y="186"/>
                </a:lnTo>
                <a:lnTo>
                  <a:pt x="356" y="186"/>
                </a:lnTo>
                <a:lnTo>
                  <a:pt x="358" y="186"/>
                </a:lnTo>
                <a:lnTo>
                  <a:pt x="356" y="185"/>
                </a:lnTo>
                <a:lnTo>
                  <a:pt x="356" y="183"/>
                </a:lnTo>
                <a:lnTo>
                  <a:pt x="354" y="179"/>
                </a:lnTo>
                <a:lnTo>
                  <a:pt x="354" y="181"/>
                </a:lnTo>
                <a:lnTo>
                  <a:pt x="354" y="183"/>
                </a:lnTo>
                <a:close/>
                <a:moveTo>
                  <a:pt x="55" y="356"/>
                </a:moveTo>
                <a:lnTo>
                  <a:pt x="51" y="352"/>
                </a:lnTo>
                <a:lnTo>
                  <a:pt x="45" y="348"/>
                </a:lnTo>
                <a:lnTo>
                  <a:pt x="40" y="344"/>
                </a:lnTo>
                <a:lnTo>
                  <a:pt x="45" y="350"/>
                </a:lnTo>
                <a:lnTo>
                  <a:pt x="49" y="354"/>
                </a:lnTo>
                <a:lnTo>
                  <a:pt x="55" y="356"/>
                </a:lnTo>
                <a:close/>
                <a:moveTo>
                  <a:pt x="105" y="403"/>
                </a:moveTo>
                <a:lnTo>
                  <a:pt x="105" y="403"/>
                </a:lnTo>
                <a:lnTo>
                  <a:pt x="105" y="403"/>
                </a:lnTo>
                <a:lnTo>
                  <a:pt x="106" y="405"/>
                </a:lnTo>
                <a:lnTo>
                  <a:pt x="108" y="409"/>
                </a:lnTo>
                <a:lnTo>
                  <a:pt x="110" y="409"/>
                </a:lnTo>
                <a:lnTo>
                  <a:pt x="108" y="407"/>
                </a:lnTo>
                <a:lnTo>
                  <a:pt x="108" y="405"/>
                </a:lnTo>
                <a:lnTo>
                  <a:pt x="108" y="403"/>
                </a:lnTo>
                <a:lnTo>
                  <a:pt x="106" y="402"/>
                </a:lnTo>
                <a:lnTo>
                  <a:pt x="105" y="402"/>
                </a:lnTo>
                <a:lnTo>
                  <a:pt x="105" y="403"/>
                </a:lnTo>
                <a:close/>
                <a:moveTo>
                  <a:pt x="384" y="169"/>
                </a:moveTo>
                <a:lnTo>
                  <a:pt x="384" y="181"/>
                </a:lnTo>
                <a:lnTo>
                  <a:pt x="386" y="179"/>
                </a:lnTo>
                <a:lnTo>
                  <a:pt x="388" y="179"/>
                </a:lnTo>
                <a:lnTo>
                  <a:pt x="386" y="173"/>
                </a:lnTo>
                <a:lnTo>
                  <a:pt x="384" y="169"/>
                </a:lnTo>
                <a:close/>
                <a:moveTo>
                  <a:pt x="177" y="196"/>
                </a:moveTo>
                <a:lnTo>
                  <a:pt x="175" y="196"/>
                </a:lnTo>
                <a:lnTo>
                  <a:pt x="175" y="194"/>
                </a:lnTo>
                <a:lnTo>
                  <a:pt x="175" y="192"/>
                </a:lnTo>
                <a:lnTo>
                  <a:pt x="177" y="190"/>
                </a:lnTo>
                <a:lnTo>
                  <a:pt x="175" y="190"/>
                </a:lnTo>
                <a:lnTo>
                  <a:pt x="177" y="188"/>
                </a:lnTo>
                <a:lnTo>
                  <a:pt x="177" y="188"/>
                </a:lnTo>
                <a:lnTo>
                  <a:pt x="179" y="188"/>
                </a:lnTo>
                <a:lnTo>
                  <a:pt x="181" y="188"/>
                </a:lnTo>
                <a:lnTo>
                  <a:pt x="179" y="188"/>
                </a:lnTo>
                <a:lnTo>
                  <a:pt x="179" y="188"/>
                </a:lnTo>
                <a:lnTo>
                  <a:pt x="179" y="190"/>
                </a:lnTo>
                <a:lnTo>
                  <a:pt x="179" y="192"/>
                </a:lnTo>
                <a:lnTo>
                  <a:pt x="177" y="194"/>
                </a:lnTo>
                <a:lnTo>
                  <a:pt x="177" y="196"/>
                </a:lnTo>
                <a:close/>
                <a:moveTo>
                  <a:pt x="314" y="198"/>
                </a:moveTo>
                <a:lnTo>
                  <a:pt x="314" y="198"/>
                </a:lnTo>
                <a:lnTo>
                  <a:pt x="314" y="209"/>
                </a:lnTo>
                <a:lnTo>
                  <a:pt x="316" y="207"/>
                </a:lnTo>
                <a:lnTo>
                  <a:pt x="318" y="207"/>
                </a:lnTo>
                <a:lnTo>
                  <a:pt x="318" y="205"/>
                </a:lnTo>
                <a:lnTo>
                  <a:pt x="314" y="198"/>
                </a:lnTo>
                <a:lnTo>
                  <a:pt x="314" y="198"/>
                </a:lnTo>
                <a:close/>
                <a:moveTo>
                  <a:pt x="453" y="162"/>
                </a:moveTo>
                <a:lnTo>
                  <a:pt x="451" y="169"/>
                </a:lnTo>
                <a:lnTo>
                  <a:pt x="449" y="173"/>
                </a:lnTo>
                <a:lnTo>
                  <a:pt x="451" y="175"/>
                </a:lnTo>
                <a:lnTo>
                  <a:pt x="455" y="175"/>
                </a:lnTo>
                <a:lnTo>
                  <a:pt x="453" y="169"/>
                </a:lnTo>
                <a:lnTo>
                  <a:pt x="453" y="162"/>
                </a:lnTo>
                <a:close/>
                <a:moveTo>
                  <a:pt x="299" y="207"/>
                </a:moveTo>
                <a:lnTo>
                  <a:pt x="299" y="207"/>
                </a:lnTo>
                <a:lnTo>
                  <a:pt x="299" y="209"/>
                </a:lnTo>
                <a:lnTo>
                  <a:pt x="297" y="209"/>
                </a:lnTo>
                <a:lnTo>
                  <a:pt x="299" y="209"/>
                </a:lnTo>
                <a:lnTo>
                  <a:pt x="299" y="211"/>
                </a:lnTo>
                <a:lnTo>
                  <a:pt x="299" y="211"/>
                </a:lnTo>
                <a:lnTo>
                  <a:pt x="301" y="211"/>
                </a:lnTo>
                <a:lnTo>
                  <a:pt x="301" y="217"/>
                </a:lnTo>
                <a:lnTo>
                  <a:pt x="303" y="215"/>
                </a:lnTo>
                <a:lnTo>
                  <a:pt x="304" y="215"/>
                </a:lnTo>
                <a:lnTo>
                  <a:pt x="306" y="213"/>
                </a:lnTo>
                <a:lnTo>
                  <a:pt x="303" y="211"/>
                </a:lnTo>
                <a:lnTo>
                  <a:pt x="301" y="209"/>
                </a:lnTo>
                <a:lnTo>
                  <a:pt x="301" y="207"/>
                </a:lnTo>
                <a:lnTo>
                  <a:pt x="299" y="207"/>
                </a:lnTo>
                <a:lnTo>
                  <a:pt x="299" y="205"/>
                </a:lnTo>
                <a:lnTo>
                  <a:pt x="299" y="207"/>
                </a:lnTo>
                <a:close/>
                <a:moveTo>
                  <a:pt x="343" y="185"/>
                </a:moveTo>
                <a:lnTo>
                  <a:pt x="343" y="188"/>
                </a:lnTo>
                <a:lnTo>
                  <a:pt x="343" y="190"/>
                </a:lnTo>
                <a:lnTo>
                  <a:pt x="343" y="192"/>
                </a:lnTo>
                <a:lnTo>
                  <a:pt x="344" y="192"/>
                </a:lnTo>
                <a:lnTo>
                  <a:pt x="346" y="192"/>
                </a:lnTo>
                <a:lnTo>
                  <a:pt x="348" y="190"/>
                </a:lnTo>
                <a:lnTo>
                  <a:pt x="344" y="186"/>
                </a:lnTo>
                <a:lnTo>
                  <a:pt x="343" y="181"/>
                </a:lnTo>
                <a:lnTo>
                  <a:pt x="343" y="183"/>
                </a:lnTo>
                <a:lnTo>
                  <a:pt x="343" y="185"/>
                </a:lnTo>
                <a:close/>
                <a:moveTo>
                  <a:pt x="68" y="415"/>
                </a:moveTo>
                <a:lnTo>
                  <a:pt x="80" y="424"/>
                </a:lnTo>
                <a:lnTo>
                  <a:pt x="89" y="432"/>
                </a:lnTo>
                <a:lnTo>
                  <a:pt x="78" y="421"/>
                </a:lnTo>
                <a:lnTo>
                  <a:pt x="76" y="419"/>
                </a:lnTo>
                <a:lnTo>
                  <a:pt x="72" y="417"/>
                </a:lnTo>
                <a:lnTo>
                  <a:pt x="70" y="415"/>
                </a:lnTo>
                <a:lnTo>
                  <a:pt x="68" y="415"/>
                </a:lnTo>
                <a:close/>
                <a:moveTo>
                  <a:pt x="457" y="156"/>
                </a:moveTo>
                <a:lnTo>
                  <a:pt x="457" y="156"/>
                </a:lnTo>
                <a:lnTo>
                  <a:pt x="455" y="158"/>
                </a:lnTo>
                <a:lnTo>
                  <a:pt x="457" y="160"/>
                </a:lnTo>
                <a:lnTo>
                  <a:pt x="457" y="164"/>
                </a:lnTo>
                <a:lnTo>
                  <a:pt x="457" y="167"/>
                </a:lnTo>
                <a:lnTo>
                  <a:pt x="459" y="162"/>
                </a:lnTo>
                <a:lnTo>
                  <a:pt x="461" y="156"/>
                </a:lnTo>
                <a:lnTo>
                  <a:pt x="459" y="156"/>
                </a:lnTo>
                <a:lnTo>
                  <a:pt x="457" y="156"/>
                </a:lnTo>
                <a:close/>
                <a:moveTo>
                  <a:pt x="91" y="407"/>
                </a:moveTo>
                <a:lnTo>
                  <a:pt x="89" y="407"/>
                </a:lnTo>
                <a:lnTo>
                  <a:pt x="87" y="407"/>
                </a:lnTo>
                <a:lnTo>
                  <a:pt x="97" y="415"/>
                </a:lnTo>
                <a:lnTo>
                  <a:pt x="97" y="417"/>
                </a:lnTo>
                <a:lnTo>
                  <a:pt x="99" y="417"/>
                </a:lnTo>
                <a:lnTo>
                  <a:pt x="101" y="419"/>
                </a:lnTo>
                <a:lnTo>
                  <a:pt x="101" y="419"/>
                </a:lnTo>
                <a:lnTo>
                  <a:pt x="97" y="415"/>
                </a:lnTo>
                <a:lnTo>
                  <a:pt x="95" y="411"/>
                </a:lnTo>
                <a:lnTo>
                  <a:pt x="93" y="407"/>
                </a:lnTo>
                <a:lnTo>
                  <a:pt x="93" y="407"/>
                </a:lnTo>
                <a:lnTo>
                  <a:pt x="91" y="407"/>
                </a:lnTo>
                <a:lnTo>
                  <a:pt x="91" y="407"/>
                </a:lnTo>
                <a:close/>
                <a:moveTo>
                  <a:pt x="419" y="160"/>
                </a:moveTo>
                <a:lnTo>
                  <a:pt x="417" y="164"/>
                </a:lnTo>
                <a:lnTo>
                  <a:pt x="417" y="167"/>
                </a:lnTo>
                <a:lnTo>
                  <a:pt x="417" y="167"/>
                </a:lnTo>
                <a:lnTo>
                  <a:pt x="417" y="169"/>
                </a:lnTo>
                <a:lnTo>
                  <a:pt x="417" y="171"/>
                </a:lnTo>
                <a:lnTo>
                  <a:pt x="417" y="171"/>
                </a:lnTo>
                <a:lnTo>
                  <a:pt x="417" y="171"/>
                </a:lnTo>
                <a:lnTo>
                  <a:pt x="419" y="171"/>
                </a:lnTo>
                <a:lnTo>
                  <a:pt x="419" y="171"/>
                </a:lnTo>
                <a:lnTo>
                  <a:pt x="421" y="165"/>
                </a:lnTo>
                <a:lnTo>
                  <a:pt x="421" y="158"/>
                </a:lnTo>
                <a:lnTo>
                  <a:pt x="421" y="156"/>
                </a:lnTo>
                <a:lnTo>
                  <a:pt x="419" y="156"/>
                </a:lnTo>
                <a:lnTo>
                  <a:pt x="419" y="158"/>
                </a:lnTo>
                <a:lnTo>
                  <a:pt x="419" y="160"/>
                </a:lnTo>
                <a:close/>
                <a:moveTo>
                  <a:pt x="165" y="392"/>
                </a:moveTo>
                <a:lnTo>
                  <a:pt x="169" y="402"/>
                </a:lnTo>
                <a:lnTo>
                  <a:pt x="171" y="402"/>
                </a:lnTo>
                <a:lnTo>
                  <a:pt x="175" y="402"/>
                </a:lnTo>
                <a:lnTo>
                  <a:pt x="173" y="398"/>
                </a:lnTo>
                <a:lnTo>
                  <a:pt x="171" y="398"/>
                </a:lnTo>
                <a:lnTo>
                  <a:pt x="169" y="396"/>
                </a:lnTo>
                <a:lnTo>
                  <a:pt x="169" y="394"/>
                </a:lnTo>
                <a:lnTo>
                  <a:pt x="167" y="392"/>
                </a:lnTo>
                <a:lnTo>
                  <a:pt x="165" y="392"/>
                </a:lnTo>
                <a:lnTo>
                  <a:pt x="165" y="392"/>
                </a:lnTo>
                <a:close/>
                <a:moveTo>
                  <a:pt x="411" y="162"/>
                </a:moveTo>
                <a:lnTo>
                  <a:pt x="409" y="173"/>
                </a:lnTo>
                <a:lnTo>
                  <a:pt x="413" y="173"/>
                </a:lnTo>
                <a:lnTo>
                  <a:pt x="415" y="173"/>
                </a:lnTo>
                <a:lnTo>
                  <a:pt x="413" y="167"/>
                </a:lnTo>
                <a:lnTo>
                  <a:pt x="413" y="162"/>
                </a:lnTo>
                <a:lnTo>
                  <a:pt x="413" y="156"/>
                </a:lnTo>
                <a:lnTo>
                  <a:pt x="411" y="160"/>
                </a:lnTo>
                <a:lnTo>
                  <a:pt x="411" y="162"/>
                </a:lnTo>
                <a:close/>
                <a:moveTo>
                  <a:pt x="129" y="405"/>
                </a:moveTo>
                <a:lnTo>
                  <a:pt x="129" y="405"/>
                </a:lnTo>
                <a:lnTo>
                  <a:pt x="129" y="403"/>
                </a:lnTo>
                <a:lnTo>
                  <a:pt x="127" y="403"/>
                </a:lnTo>
                <a:lnTo>
                  <a:pt x="125" y="402"/>
                </a:lnTo>
                <a:lnTo>
                  <a:pt x="125" y="402"/>
                </a:lnTo>
                <a:lnTo>
                  <a:pt x="124" y="400"/>
                </a:lnTo>
                <a:lnTo>
                  <a:pt x="125" y="407"/>
                </a:lnTo>
                <a:lnTo>
                  <a:pt x="127" y="413"/>
                </a:lnTo>
                <a:lnTo>
                  <a:pt x="131" y="417"/>
                </a:lnTo>
                <a:lnTo>
                  <a:pt x="133" y="417"/>
                </a:lnTo>
                <a:lnTo>
                  <a:pt x="133" y="417"/>
                </a:lnTo>
                <a:lnTo>
                  <a:pt x="131" y="413"/>
                </a:lnTo>
                <a:lnTo>
                  <a:pt x="129" y="409"/>
                </a:lnTo>
                <a:lnTo>
                  <a:pt x="129" y="407"/>
                </a:lnTo>
                <a:lnTo>
                  <a:pt x="129" y="407"/>
                </a:lnTo>
                <a:lnTo>
                  <a:pt x="129" y="405"/>
                </a:lnTo>
                <a:close/>
                <a:moveTo>
                  <a:pt x="226" y="325"/>
                </a:moveTo>
                <a:lnTo>
                  <a:pt x="230" y="331"/>
                </a:lnTo>
                <a:lnTo>
                  <a:pt x="236" y="337"/>
                </a:lnTo>
                <a:lnTo>
                  <a:pt x="236" y="333"/>
                </a:lnTo>
                <a:lnTo>
                  <a:pt x="236" y="329"/>
                </a:lnTo>
                <a:lnTo>
                  <a:pt x="226" y="325"/>
                </a:lnTo>
                <a:close/>
                <a:moveTo>
                  <a:pt x="501" y="160"/>
                </a:moveTo>
                <a:lnTo>
                  <a:pt x="497" y="158"/>
                </a:lnTo>
                <a:lnTo>
                  <a:pt x="495" y="158"/>
                </a:lnTo>
                <a:lnTo>
                  <a:pt x="491" y="158"/>
                </a:lnTo>
                <a:lnTo>
                  <a:pt x="491" y="160"/>
                </a:lnTo>
                <a:lnTo>
                  <a:pt x="491" y="162"/>
                </a:lnTo>
                <a:lnTo>
                  <a:pt x="489" y="164"/>
                </a:lnTo>
                <a:lnTo>
                  <a:pt x="491" y="165"/>
                </a:lnTo>
                <a:lnTo>
                  <a:pt x="491" y="167"/>
                </a:lnTo>
                <a:lnTo>
                  <a:pt x="495" y="165"/>
                </a:lnTo>
                <a:lnTo>
                  <a:pt x="499" y="162"/>
                </a:lnTo>
                <a:lnTo>
                  <a:pt x="501" y="160"/>
                </a:lnTo>
                <a:lnTo>
                  <a:pt x="501" y="160"/>
                </a:lnTo>
                <a:lnTo>
                  <a:pt x="501" y="160"/>
                </a:lnTo>
                <a:lnTo>
                  <a:pt x="501" y="160"/>
                </a:lnTo>
                <a:close/>
                <a:moveTo>
                  <a:pt x="449" y="162"/>
                </a:moveTo>
                <a:lnTo>
                  <a:pt x="449" y="156"/>
                </a:lnTo>
                <a:lnTo>
                  <a:pt x="445" y="156"/>
                </a:lnTo>
                <a:lnTo>
                  <a:pt x="445" y="160"/>
                </a:lnTo>
                <a:lnTo>
                  <a:pt x="445" y="162"/>
                </a:lnTo>
                <a:lnTo>
                  <a:pt x="445" y="164"/>
                </a:lnTo>
                <a:lnTo>
                  <a:pt x="443" y="164"/>
                </a:lnTo>
                <a:lnTo>
                  <a:pt x="443" y="169"/>
                </a:lnTo>
                <a:lnTo>
                  <a:pt x="445" y="173"/>
                </a:lnTo>
                <a:lnTo>
                  <a:pt x="447" y="169"/>
                </a:lnTo>
                <a:lnTo>
                  <a:pt x="447" y="165"/>
                </a:lnTo>
                <a:lnTo>
                  <a:pt x="449" y="162"/>
                </a:lnTo>
                <a:close/>
                <a:moveTo>
                  <a:pt x="464" y="156"/>
                </a:moveTo>
                <a:lnTo>
                  <a:pt x="464" y="158"/>
                </a:lnTo>
                <a:lnTo>
                  <a:pt x="464" y="160"/>
                </a:lnTo>
                <a:lnTo>
                  <a:pt x="463" y="167"/>
                </a:lnTo>
                <a:lnTo>
                  <a:pt x="459" y="177"/>
                </a:lnTo>
                <a:lnTo>
                  <a:pt x="461" y="177"/>
                </a:lnTo>
                <a:lnTo>
                  <a:pt x="463" y="177"/>
                </a:lnTo>
                <a:lnTo>
                  <a:pt x="464" y="177"/>
                </a:lnTo>
                <a:lnTo>
                  <a:pt x="464" y="171"/>
                </a:lnTo>
                <a:lnTo>
                  <a:pt x="464" y="165"/>
                </a:lnTo>
                <a:lnTo>
                  <a:pt x="466" y="160"/>
                </a:lnTo>
                <a:lnTo>
                  <a:pt x="466" y="158"/>
                </a:lnTo>
                <a:lnTo>
                  <a:pt x="466" y="156"/>
                </a:lnTo>
                <a:lnTo>
                  <a:pt x="466" y="156"/>
                </a:lnTo>
                <a:lnTo>
                  <a:pt x="464" y="156"/>
                </a:lnTo>
                <a:close/>
                <a:moveTo>
                  <a:pt x="346" y="167"/>
                </a:moveTo>
                <a:lnTo>
                  <a:pt x="344" y="169"/>
                </a:lnTo>
                <a:lnTo>
                  <a:pt x="344" y="169"/>
                </a:lnTo>
                <a:lnTo>
                  <a:pt x="343" y="171"/>
                </a:lnTo>
                <a:lnTo>
                  <a:pt x="344" y="177"/>
                </a:lnTo>
                <a:lnTo>
                  <a:pt x="348" y="183"/>
                </a:lnTo>
                <a:lnTo>
                  <a:pt x="348" y="183"/>
                </a:lnTo>
                <a:lnTo>
                  <a:pt x="348" y="183"/>
                </a:lnTo>
                <a:lnTo>
                  <a:pt x="350" y="183"/>
                </a:lnTo>
                <a:lnTo>
                  <a:pt x="350" y="183"/>
                </a:lnTo>
                <a:lnTo>
                  <a:pt x="350" y="177"/>
                </a:lnTo>
                <a:lnTo>
                  <a:pt x="348" y="171"/>
                </a:lnTo>
                <a:lnTo>
                  <a:pt x="348" y="171"/>
                </a:lnTo>
                <a:lnTo>
                  <a:pt x="348" y="169"/>
                </a:lnTo>
                <a:lnTo>
                  <a:pt x="348" y="167"/>
                </a:lnTo>
                <a:lnTo>
                  <a:pt x="348" y="167"/>
                </a:lnTo>
                <a:lnTo>
                  <a:pt x="346" y="167"/>
                </a:lnTo>
                <a:close/>
                <a:moveTo>
                  <a:pt x="442" y="171"/>
                </a:moveTo>
                <a:lnTo>
                  <a:pt x="442" y="171"/>
                </a:lnTo>
                <a:lnTo>
                  <a:pt x="442" y="171"/>
                </a:lnTo>
                <a:lnTo>
                  <a:pt x="442" y="164"/>
                </a:lnTo>
                <a:lnTo>
                  <a:pt x="442" y="156"/>
                </a:lnTo>
                <a:lnTo>
                  <a:pt x="440" y="156"/>
                </a:lnTo>
                <a:lnTo>
                  <a:pt x="440" y="156"/>
                </a:lnTo>
                <a:lnTo>
                  <a:pt x="434" y="171"/>
                </a:lnTo>
                <a:lnTo>
                  <a:pt x="438" y="171"/>
                </a:lnTo>
                <a:lnTo>
                  <a:pt x="442" y="171"/>
                </a:lnTo>
                <a:close/>
                <a:moveTo>
                  <a:pt x="276" y="217"/>
                </a:moveTo>
                <a:lnTo>
                  <a:pt x="274" y="221"/>
                </a:lnTo>
                <a:lnTo>
                  <a:pt x="270" y="223"/>
                </a:lnTo>
                <a:lnTo>
                  <a:pt x="268" y="224"/>
                </a:lnTo>
                <a:lnTo>
                  <a:pt x="272" y="226"/>
                </a:lnTo>
                <a:lnTo>
                  <a:pt x="276" y="228"/>
                </a:lnTo>
                <a:lnTo>
                  <a:pt x="278" y="232"/>
                </a:lnTo>
                <a:lnTo>
                  <a:pt x="278" y="224"/>
                </a:lnTo>
                <a:lnTo>
                  <a:pt x="278" y="219"/>
                </a:lnTo>
                <a:lnTo>
                  <a:pt x="278" y="217"/>
                </a:lnTo>
                <a:lnTo>
                  <a:pt x="276" y="217"/>
                </a:lnTo>
                <a:lnTo>
                  <a:pt x="276" y="217"/>
                </a:lnTo>
                <a:close/>
                <a:moveTo>
                  <a:pt x="386" y="160"/>
                </a:moveTo>
                <a:lnTo>
                  <a:pt x="386" y="160"/>
                </a:lnTo>
                <a:lnTo>
                  <a:pt x="386" y="162"/>
                </a:lnTo>
                <a:lnTo>
                  <a:pt x="388" y="165"/>
                </a:lnTo>
                <a:lnTo>
                  <a:pt x="388" y="169"/>
                </a:lnTo>
                <a:lnTo>
                  <a:pt x="390" y="173"/>
                </a:lnTo>
                <a:lnTo>
                  <a:pt x="390" y="175"/>
                </a:lnTo>
                <a:lnTo>
                  <a:pt x="392" y="175"/>
                </a:lnTo>
                <a:lnTo>
                  <a:pt x="392" y="175"/>
                </a:lnTo>
                <a:lnTo>
                  <a:pt x="392" y="173"/>
                </a:lnTo>
                <a:lnTo>
                  <a:pt x="394" y="165"/>
                </a:lnTo>
                <a:lnTo>
                  <a:pt x="394" y="158"/>
                </a:lnTo>
                <a:lnTo>
                  <a:pt x="390" y="158"/>
                </a:lnTo>
                <a:lnTo>
                  <a:pt x="386" y="160"/>
                </a:lnTo>
                <a:close/>
                <a:moveTo>
                  <a:pt x="436" y="162"/>
                </a:moveTo>
                <a:lnTo>
                  <a:pt x="436" y="162"/>
                </a:lnTo>
                <a:lnTo>
                  <a:pt x="436" y="160"/>
                </a:lnTo>
                <a:lnTo>
                  <a:pt x="436" y="158"/>
                </a:lnTo>
                <a:lnTo>
                  <a:pt x="436" y="158"/>
                </a:lnTo>
                <a:lnTo>
                  <a:pt x="434" y="160"/>
                </a:lnTo>
                <a:lnTo>
                  <a:pt x="434" y="158"/>
                </a:lnTo>
                <a:lnTo>
                  <a:pt x="434" y="158"/>
                </a:lnTo>
                <a:lnTo>
                  <a:pt x="436" y="156"/>
                </a:lnTo>
                <a:lnTo>
                  <a:pt x="428" y="156"/>
                </a:lnTo>
                <a:lnTo>
                  <a:pt x="428" y="158"/>
                </a:lnTo>
                <a:lnTo>
                  <a:pt x="428" y="162"/>
                </a:lnTo>
                <a:lnTo>
                  <a:pt x="426" y="164"/>
                </a:lnTo>
                <a:lnTo>
                  <a:pt x="426" y="165"/>
                </a:lnTo>
                <a:lnTo>
                  <a:pt x="426" y="169"/>
                </a:lnTo>
                <a:lnTo>
                  <a:pt x="426" y="171"/>
                </a:lnTo>
                <a:lnTo>
                  <a:pt x="426" y="171"/>
                </a:lnTo>
                <a:lnTo>
                  <a:pt x="428" y="171"/>
                </a:lnTo>
                <a:lnTo>
                  <a:pt x="430" y="171"/>
                </a:lnTo>
                <a:lnTo>
                  <a:pt x="432" y="169"/>
                </a:lnTo>
                <a:lnTo>
                  <a:pt x="432" y="167"/>
                </a:lnTo>
                <a:lnTo>
                  <a:pt x="434" y="165"/>
                </a:lnTo>
                <a:lnTo>
                  <a:pt x="434" y="164"/>
                </a:lnTo>
                <a:lnTo>
                  <a:pt x="434" y="162"/>
                </a:lnTo>
                <a:lnTo>
                  <a:pt x="434" y="160"/>
                </a:lnTo>
                <a:lnTo>
                  <a:pt x="434" y="162"/>
                </a:lnTo>
                <a:lnTo>
                  <a:pt x="436" y="162"/>
                </a:lnTo>
                <a:close/>
                <a:moveTo>
                  <a:pt x="154" y="396"/>
                </a:moveTo>
                <a:lnTo>
                  <a:pt x="154" y="402"/>
                </a:lnTo>
                <a:lnTo>
                  <a:pt x="154" y="409"/>
                </a:lnTo>
                <a:lnTo>
                  <a:pt x="164" y="405"/>
                </a:lnTo>
                <a:lnTo>
                  <a:pt x="162" y="403"/>
                </a:lnTo>
                <a:lnTo>
                  <a:pt x="162" y="402"/>
                </a:lnTo>
                <a:lnTo>
                  <a:pt x="162" y="400"/>
                </a:lnTo>
                <a:lnTo>
                  <a:pt x="160" y="398"/>
                </a:lnTo>
                <a:lnTo>
                  <a:pt x="156" y="394"/>
                </a:lnTo>
                <a:lnTo>
                  <a:pt x="154" y="392"/>
                </a:lnTo>
                <a:lnTo>
                  <a:pt x="154" y="394"/>
                </a:lnTo>
                <a:lnTo>
                  <a:pt x="154" y="396"/>
                </a:lnTo>
                <a:close/>
                <a:moveTo>
                  <a:pt x="282" y="217"/>
                </a:moveTo>
                <a:lnTo>
                  <a:pt x="282" y="219"/>
                </a:lnTo>
                <a:lnTo>
                  <a:pt x="282" y="219"/>
                </a:lnTo>
                <a:lnTo>
                  <a:pt x="284" y="226"/>
                </a:lnTo>
                <a:lnTo>
                  <a:pt x="284" y="232"/>
                </a:lnTo>
                <a:lnTo>
                  <a:pt x="285" y="234"/>
                </a:lnTo>
                <a:lnTo>
                  <a:pt x="285" y="232"/>
                </a:lnTo>
                <a:lnTo>
                  <a:pt x="291" y="228"/>
                </a:lnTo>
                <a:lnTo>
                  <a:pt x="295" y="224"/>
                </a:lnTo>
                <a:lnTo>
                  <a:pt x="282" y="217"/>
                </a:lnTo>
                <a:close/>
                <a:moveTo>
                  <a:pt x="360" y="164"/>
                </a:moveTo>
                <a:lnTo>
                  <a:pt x="356" y="164"/>
                </a:lnTo>
                <a:lnTo>
                  <a:pt x="354" y="165"/>
                </a:lnTo>
                <a:lnTo>
                  <a:pt x="358" y="179"/>
                </a:lnTo>
                <a:lnTo>
                  <a:pt x="360" y="179"/>
                </a:lnTo>
                <a:lnTo>
                  <a:pt x="360" y="179"/>
                </a:lnTo>
                <a:lnTo>
                  <a:pt x="358" y="181"/>
                </a:lnTo>
                <a:lnTo>
                  <a:pt x="360" y="183"/>
                </a:lnTo>
                <a:lnTo>
                  <a:pt x="360" y="183"/>
                </a:lnTo>
                <a:lnTo>
                  <a:pt x="360" y="185"/>
                </a:lnTo>
                <a:lnTo>
                  <a:pt x="362" y="185"/>
                </a:lnTo>
                <a:lnTo>
                  <a:pt x="362" y="175"/>
                </a:lnTo>
                <a:lnTo>
                  <a:pt x="362" y="167"/>
                </a:lnTo>
                <a:lnTo>
                  <a:pt x="362" y="165"/>
                </a:lnTo>
                <a:lnTo>
                  <a:pt x="362" y="164"/>
                </a:lnTo>
                <a:lnTo>
                  <a:pt x="362" y="164"/>
                </a:lnTo>
                <a:lnTo>
                  <a:pt x="360" y="164"/>
                </a:lnTo>
                <a:close/>
                <a:moveTo>
                  <a:pt x="59" y="419"/>
                </a:moveTo>
                <a:lnTo>
                  <a:pt x="59" y="419"/>
                </a:lnTo>
                <a:lnTo>
                  <a:pt x="59" y="419"/>
                </a:lnTo>
                <a:lnTo>
                  <a:pt x="66" y="426"/>
                </a:lnTo>
                <a:lnTo>
                  <a:pt x="74" y="432"/>
                </a:lnTo>
                <a:lnTo>
                  <a:pt x="76" y="436"/>
                </a:lnTo>
                <a:lnTo>
                  <a:pt x="80" y="436"/>
                </a:lnTo>
                <a:lnTo>
                  <a:pt x="82" y="436"/>
                </a:lnTo>
                <a:lnTo>
                  <a:pt x="82" y="434"/>
                </a:lnTo>
                <a:lnTo>
                  <a:pt x="82" y="434"/>
                </a:lnTo>
                <a:lnTo>
                  <a:pt x="72" y="426"/>
                </a:lnTo>
                <a:lnTo>
                  <a:pt x="63" y="419"/>
                </a:lnTo>
                <a:lnTo>
                  <a:pt x="63" y="417"/>
                </a:lnTo>
                <a:lnTo>
                  <a:pt x="61" y="417"/>
                </a:lnTo>
                <a:lnTo>
                  <a:pt x="59" y="419"/>
                </a:lnTo>
                <a:close/>
                <a:moveTo>
                  <a:pt x="97" y="405"/>
                </a:moveTo>
                <a:lnTo>
                  <a:pt x="97" y="405"/>
                </a:lnTo>
                <a:lnTo>
                  <a:pt x="101" y="415"/>
                </a:lnTo>
                <a:lnTo>
                  <a:pt x="108" y="424"/>
                </a:lnTo>
                <a:lnTo>
                  <a:pt x="110" y="424"/>
                </a:lnTo>
                <a:lnTo>
                  <a:pt x="112" y="424"/>
                </a:lnTo>
                <a:lnTo>
                  <a:pt x="114" y="424"/>
                </a:lnTo>
                <a:lnTo>
                  <a:pt x="110" y="419"/>
                </a:lnTo>
                <a:lnTo>
                  <a:pt x="106" y="413"/>
                </a:lnTo>
                <a:lnTo>
                  <a:pt x="103" y="407"/>
                </a:lnTo>
                <a:lnTo>
                  <a:pt x="99" y="405"/>
                </a:lnTo>
                <a:lnTo>
                  <a:pt x="97" y="405"/>
                </a:lnTo>
                <a:close/>
                <a:moveTo>
                  <a:pt x="122" y="415"/>
                </a:moveTo>
                <a:lnTo>
                  <a:pt x="118" y="409"/>
                </a:lnTo>
                <a:lnTo>
                  <a:pt x="116" y="405"/>
                </a:lnTo>
                <a:lnTo>
                  <a:pt x="114" y="400"/>
                </a:lnTo>
                <a:lnTo>
                  <a:pt x="108" y="400"/>
                </a:lnTo>
                <a:lnTo>
                  <a:pt x="114" y="411"/>
                </a:lnTo>
                <a:lnTo>
                  <a:pt x="120" y="423"/>
                </a:lnTo>
                <a:lnTo>
                  <a:pt x="122" y="421"/>
                </a:lnTo>
                <a:lnTo>
                  <a:pt x="124" y="421"/>
                </a:lnTo>
                <a:lnTo>
                  <a:pt x="122" y="415"/>
                </a:lnTo>
                <a:close/>
                <a:moveTo>
                  <a:pt x="249" y="274"/>
                </a:moveTo>
                <a:lnTo>
                  <a:pt x="245" y="272"/>
                </a:lnTo>
                <a:lnTo>
                  <a:pt x="244" y="270"/>
                </a:lnTo>
                <a:lnTo>
                  <a:pt x="240" y="270"/>
                </a:lnTo>
                <a:lnTo>
                  <a:pt x="240" y="278"/>
                </a:lnTo>
                <a:lnTo>
                  <a:pt x="236" y="285"/>
                </a:lnTo>
                <a:lnTo>
                  <a:pt x="234" y="291"/>
                </a:lnTo>
                <a:lnTo>
                  <a:pt x="238" y="289"/>
                </a:lnTo>
                <a:lnTo>
                  <a:pt x="240" y="285"/>
                </a:lnTo>
                <a:lnTo>
                  <a:pt x="242" y="282"/>
                </a:lnTo>
                <a:lnTo>
                  <a:pt x="244" y="280"/>
                </a:lnTo>
                <a:lnTo>
                  <a:pt x="247" y="278"/>
                </a:lnTo>
                <a:lnTo>
                  <a:pt x="249" y="274"/>
                </a:lnTo>
                <a:close/>
                <a:moveTo>
                  <a:pt x="186" y="386"/>
                </a:moveTo>
                <a:lnTo>
                  <a:pt x="184" y="388"/>
                </a:lnTo>
                <a:lnTo>
                  <a:pt x="184" y="390"/>
                </a:lnTo>
                <a:lnTo>
                  <a:pt x="183" y="392"/>
                </a:lnTo>
                <a:lnTo>
                  <a:pt x="183" y="394"/>
                </a:lnTo>
                <a:lnTo>
                  <a:pt x="183" y="396"/>
                </a:lnTo>
                <a:lnTo>
                  <a:pt x="183" y="398"/>
                </a:lnTo>
                <a:lnTo>
                  <a:pt x="204" y="390"/>
                </a:lnTo>
                <a:lnTo>
                  <a:pt x="196" y="388"/>
                </a:lnTo>
                <a:lnTo>
                  <a:pt x="188" y="386"/>
                </a:lnTo>
                <a:lnTo>
                  <a:pt x="186" y="386"/>
                </a:lnTo>
                <a:lnTo>
                  <a:pt x="186" y="386"/>
                </a:lnTo>
                <a:close/>
                <a:moveTo>
                  <a:pt x="402" y="158"/>
                </a:moveTo>
                <a:lnTo>
                  <a:pt x="400" y="158"/>
                </a:lnTo>
                <a:lnTo>
                  <a:pt x="400" y="158"/>
                </a:lnTo>
                <a:lnTo>
                  <a:pt x="400" y="160"/>
                </a:lnTo>
                <a:lnTo>
                  <a:pt x="400" y="162"/>
                </a:lnTo>
                <a:lnTo>
                  <a:pt x="400" y="164"/>
                </a:lnTo>
                <a:lnTo>
                  <a:pt x="402" y="165"/>
                </a:lnTo>
                <a:lnTo>
                  <a:pt x="402" y="171"/>
                </a:lnTo>
                <a:lnTo>
                  <a:pt x="400" y="175"/>
                </a:lnTo>
                <a:lnTo>
                  <a:pt x="402" y="175"/>
                </a:lnTo>
                <a:lnTo>
                  <a:pt x="403" y="175"/>
                </a:lnTo>
                <a:lnTo>
                  <a:pt x="405" y="175"/>
                </a:lnTo>
                <a:lnTo>
                  <a:pt x="407" y="165"/>
                </a:lnTo>
                <a:lnTo>
                  <a:pt x="407" y="156"/>
                </a:lnTo>
                <a:lnTo>
                  <a:pt x="405" y="158"/>
                </a:lnTo>
                <a:lnTo>
                  <a:pt x="402" y="158"/>
                </a:lnTo>
                <a:close/>
                <a:moveTo>
                  <a:pt x="291" y="204"/>
                </a:moveTo>
                <a:lnTo>
                  <a:pt x="285" y="207"/>
                </a:lnTo>
                <a:lnTo>
                  <a:pt x="282" y="211"/>
                </a:lnTo>
                <a:lnTo>
                  <a:pt x="287" y="215"/>
                </a:lnTo>
                <a:lnTo>
                  <a:pt x="295" y="219"/>
                </a:lnTo>
                <a:lnTo>
                  <a:pt x="295" y="213"/>
                </a:lnTo>
                <a:lnTo>
                  <a:pt x="293" y="207"/>
                </a:lnTo>
                <a:lnTo>
                  <a:pt x="293" y="205"/>
                </a:lnTo>
                <a:lnTo>
                  <a:pt x="293" y="204"/>
                </a:lnTo>
                <a:lnTo>
                  <a:pt x="291" y="204"/>
                </a:lnTo>
                <a:close/>
                <a:moveTo>
                  <a:pt x="70" y="318"/>
                </a:moveTo>
                <a:lnTo>
                  <a:pt x="68" y="316"/>
                </a:lnTo>
                <a:lnTo>
                  <a:pt x="68" y="314"/>
                </a:lnTo>
                <a:lnTo>
                  <a:pt x="66" y="314"/>
                </a:lnTo>
                <a:lnTo>
                  <a:pt x="66" y="312"/>
                </a:lnTo>
                <a:lnTo>
                  <a:pt x="65" y="312"/>
                </a:lnTo>
                <a:lnTo>
                  <a:pt x="63" y="310"/>
                </a:lnTo>
                <a:lnTo>
                  <a:pt x="59" y="306"/>
                </a:lnTo>
                <a:lnTo>
                  <a:pt x="57" y="304"/>
                </a:lnTo>
                <a:lnTo>
                  <a:pt x="51" y="301"/>
                </a:lnTo>
                <a:lnTo>
                  <a:pt x="45" y="295"/>
                </a:lnTo>
                <a:lnTo>
                  <a:pt x="45" y="299"/>
                </a:lnTo>
                <a:lnTo>
                  <a:pt x="45" y="301"/>
                </a:lnTo>
                <a:lnTo>
                  <a:pt x="45" y="301"/>
                </a:lnTo>
                <a:lnTo>
                  <a:pt x="57" y="310"/>
                </a:lnTo>
                <a:lnTo>
                  <a:pt x="70" y="318"/>
                </a:lnTo>
                <a:close/>
                <a:moveTo>
                  <a:pt x="306" y="190"/>
                </a:moveTo>
                <a:lnTo>
                  <a:pt x="304" y="192"/>
                </a:lnTo>
                <a:lnTo>
                  <a:pt x="303" y="192"/>
                </a:lnTo>
                <a:lnTo>
                  <a:pt x="301" y="194"/>
                </a:lnTo>
                <a:lnTo>
                  <a:pt x="301" y="196"/>
                </a:lnTo>
                <a:lnTo>
                  <a:pt x="299" y="198"/>
                </a:lnTo>
                <a:lnTo>
                  <a:pt x="299" y="198"/>
                </a:lnTo>
                <a:lnTo>
                  <a:pt x="303" y="204"/>
                </a:lnTo>
                <a:lnTo>
                  <a:pt x="308" y="209"/>
                </a:lnTo>
                <a:lnTo>
                  <a:pt x="310" y="204"/>
                </a:lnTo>
                <a:lnTo>
                  <a:pt x="308" y="196"/>
                </a:lnTo>
                <a:lnTo>
                  <a:pt x="308" y="194"/>
                </a:lnTo>
                <a:lnTo>
                  <a:pt x="308" y="192"/>
                </a:lnTo>
                <a:lnTo>
                  <a:pt x="308" y="190"/>
                </a:lnTo>
                <a:lnTo>
                  <a:pt x="306" y="190"/>
                </a:lnTo>
                <a:close/>
                <a:moveTo>
                  <a:pt x="318" y="183"/>
                </a:moveTo>
                <a:lnTo>
                  <a:pt x="314" y="185"/>
                </a:lnTo>
                <a:lnTo>
                  <a:pt x="312" y="186"/>
                </a:lnTo>
                <a:lnTo>
                  <a:pt x="316" y="192"/>
                </a:lnTo>
                <a:lnTo>
                  <a:pt x="318" y="198"/>
                </a:lnTo>
                <a:lnTo>
                  <a:pt x="322" y="204"/>
                </a:lnTo>
                <a:lnTo>
                  <a:pt x="324" y="202"/>
                </a:lnTo>
                <a:lnTo>
                  <a:pt x="324" y="202"/>
                </a:lnTo>
                <a:lnTo>
                  <a:pt x="324" y="190"/>
                </a:lnTo>
                <a:lnTo>
                  <a:pt x="322" y="181"/>
                </a:lnTo>
                <a:lnTo>
                  <a:pt x="318" y="183"/>
                </a:lnTo>
                <a:close/>
                <a:moveTo>
                  <a:pt x="84" y="409"/>
                </a:moveTo>
                <a:lnTo>
                  <a:pt x="82" y="409"/>
                </a:lnTo>
                <a:lnTo>
                  <a:pt x="80" y="411"/>
                </a:lnTo>
                <a:lnTo>
                  <a:pt x="82" y="413"/>
                </a:lnTo>
                <a:lnTo>
                  <a:pt x="84" y="417"/>
                </a:lnTo>
                <a:lnTo>
                  <a:pt x="85" y="417"/>
                </a:lnTo>
                <a:lnTo>
                  <a:pt x="85" y="419"/>
                </a:lnTo>
                <a:lnTo>
                  <a:pt x="85" y="419"/>
                </a:lnTo>
                <a:lnTo>
                  <a:pt x="91" y="424"/>
                </a:lnTo>
                <a:lnTo>
                  <a:pt x="97" y="430"/>
                </a:lnTo>
                <a:lnTo>
                  <a:pt x="99" y="430"/>
                </a:lnTo>
                <a:lnTo>
                  <a:pt x="103" y="428"/>
                </a:lnTo>
                <a:lnTo>
                  <a:pt x="103" y="428"/>
                </a:lnTo>
                <a:lnTo>
                  <a:pt x="103" y="428"/>
                </a:lnTo>
                <a:lnTo>
                  <a:pt x="89" y="415"/>
                </a:lnTo>
                <a:lnTo>
                  <a:pt x="87" y="415"/>
                </a:lnTo>
                <a:lnTo>
                  <a:pt x="85" y="413"/>
                </a:lnTo>
                <a:lnTo>
                  <a:pt x="85" y="411"/>
                </a:lnTo>
                <a:lnTo>
                  <a:pt x="85" y="409"/>
                </a:lnTo>
                <a:lnTo>
                  <a:pt x="84" y="409"/>
                </a:lnTo>
                <a:close/>
                <a:moveTo>
                  <a:pt x="40" y="379"/>
                </a:moveTo>
                <a:lnTo>
                  <a:pt x="40" y="379"/>
                </a:lnTo>
                <a:lnTo>
                  <a:pt x="40" y="379"/>
                </a:lnTo>
                <a:lnTo>
                  <a:pt x="40" y="381"/>
                </a:lnTo>
                <a:lnTo>
                  <a:pt x="40" y="381"/>
                </a:lnTo>
                <a:lnTo>
                  <a:pt x="42" y="383"/>
                </a:lnTo>
                <a:lnTo>
                  <a:pt x="42" y="381"/>
                </a:lnTo>
                <a:lnTo>
                  <a:pt x="44" y="384"/>
                </a:lnTo>
                <a:lnTo>
                  <a:pt x="47" y="388"/>
                </a:lnTo>
                <a:lnTo>
                  <a:pt x="51" y="390"/>
                </a:lnTo>
                <a:lnTo>
                  <a:pt x="57" y="388"/>
                </a:lnTo>
                <a:lnTo>
                  <a:pt x="61" y="386"/>
                </a:lnTo>
                <a:lnTo>
                  <a:pt x="51" y="381"/>
                </a:lnTo>
                <a:lnTo>
                  <a:pt x="42" y="375"/>
                </a:lnTo>
                <a:lnTo>
                  <a:pt x="40" y="375"/>
                </a:lnTo>
                <a:lnTo>
                  <a:pt x="40" y="377"/>
                </a:lnTo>
                <a:lnTo>
                  <a:pt x="40" y="379"/>
                </a:lnTo>
                <a:close/>
                <a:moveTo>
                  <a:pt x="482" y="167"/>
                </a:moveTo>
                <a:lnTo>
                  <a:pt x="485" y="164"/>
                </a:lnTo>
                <a:lnTo>
                  <a:pt x="489" y="158"/>
                </a:lnTo>
                <a:lnTo>
                  <a:pt x="485" y="158"/>
                </a:lnTo>
                <a:lnTo>
                  <a:pt x="482" y="158"/>
                </a:lnTo>
                <a:lnTo>
                  <a:pt x="476" y="158"/>
                </a:lnTo>
                <a:lnTo>
                  <a:pt x="476" y="162"/>
                </a:lnTo>
                <a:lnTo>
                  <a:pt x="474" y="164"/>
                </a:lnTo>
                <a:lnTo>
                  <a:pt x="474" y="167"/>
                </a:lnTo>
                <a:lnTo>
                  <a:pt x="474" y="167"/>
                </a:lnTo>
                <a:lnTo>
                  <a:pt x="474" y="167"/>
                </a:lnTo>
                <a:lnTo>
                  <a:pt x="472" y="167"/>
                </a:lnTo>
                <a:lnTo>
                  <a:pt x="472" y="169"/>
                </a:lnTo>
                <a:lnTo>
                  <a:pt x="470" y="171"/>
                </a:lnTo>
                <a:lnTo>
                  <a:pt x="470" y="173"/>
                </a:lnTo>
                <a:lnTo>
                  <a:pt x="470" y="175"/>
                </a:lnTo>
                <a:lnTo>
                  <a:pt x="476" y="175"/>
                </a:lnTo>
                <a:lnTo>
                  <a:pt x="480" y="171"/>
                </a:lnTo>
                <a:lnTo>
                  <a:pt x="482" y="167"/>
                </a:lnTo>
                <a:close/>
                <a:moveTo>
                  <a:pt x="335" y="173"/>
                </a:moveTo>
                <a:lnTo>
                  <a:pt x="331" y="175"/>
                </a:lnTo>
                <a:lnTo>
                  <a:pt x="329" y="177"/>
                </a:lnTo>
                <a:lnTo>
                  <a:pt x="325" y="179"/>
                </a:lnTo>
                <a:lnTo>
                  <a:pt x="325" y="181"/>
                </a:lnTo>
                <a:lnTo>
                  <a:pt x="325" y="183"/>
                </a:lnTo>
                <a:lnTo>
                  <a:pt x="327" y="185"/>
                </a:lnTo>
                <a:lnTo>
                  <a:pt x="331" y="188"/>
                </a:lnTo>
                <a:lnTo>
                  <a:pt x="335" y="192"/>
                </a:lnTo>
                <a:lnTo>
                  <a:pt x="335" y="194"/>
                </a:lnTo>
                <a:lnTo>
                  <a:pt x="337" y="194"/>
                </a:lnTo>
                <a:lnTo>
                  <a:pt x="337" y="192"/>
                </a:lnTo>
                <a:lnTo>
                  <a:pt x="339" y="186"/>
                </a:lnTo>
                <a:lnTo>
                  <a:pt x="339" y="181"/>
                </a:lnTo>
                <a:lnTo>
                  <a:pt x="337" y="173"/>
                </a:lnTo>
                <a:lnTo>
                  <a:pt x="337" y="173"/>
                </a:lnTo>
                <a:lnTo>
                  <a:pt x="335" y="173"/>
                </a:lnTo>
                <a:close/>
                <a:moveTo>
                  <a:pt x="371" y="160"/>
                </a:moveTo>
                <a:lnTo>
                  <a:pt x="369" y="162"/>
                </a:lnTo>
                <a:lnTo>
                  <a:pt x="367" y="162"/>
                </a:lnTo>
                <a:lnTo>
                  <a:pt x="369" y="167"/>
                </a:lnTo>
                <a:lnTo>
                  <a:pt x="369" y="173"/>
                </a:lnTo>
                <a:lnTo>
                  <a:pt x="369" y="175"/>
                </a:lnTo>
                <a:lnTo>
                  <a:pt x="369" y="177"/>
                </a:lnTo>
                <a:lnTo>
                  <a:pt x="371" y="177"/>
                </a:lnTo>
                <a:lnTo>
                  <a:pt x="373" y="179"/>
                </a:lnTo>
                <a:lnTo>
                  <a:pt x="373" y="181"/>
                </a:lnTo>
                <a:lnTo>
                  <a:pt x="373" y="181"/>
                </a:lnTo>
                <a:lnTo>
                  <a:pt x="375" y="183"/>
                </a:lnTo>
                <a:lnTo>
                  <a:pt x="377" y="183"/>
                </a:lnTo>
                <a:lnTo>
                  <a:pt x="379" y="181"/>
                </a:lnTo>
                <a:lnTo>
                  <a:pt x="379" y="175"/>
                </a:lnTo>
                <a:lnTo>
                  <a:pt x="381" y="167"/>
                </a:lnTo>
                <a:lnTo>
                  <a:pt x="379" y="160"/>
                </a:lnTo>
                <a:lnTo>
                  <a:pt x="375" y="160"/>
                </a:lnTo>
                <a:lnTo>
                  <a:pt x="371" y="160"/>
                </a:lnTo>
                <a:close/>
                <a:moveTo>
                  <a:pt x="49" y="207"/>
                </a:moveTo>
                <a:lnTo>
                  <a:pt x="44" y="242"/>
                </a:lnTo>
                <a:lnTo>
                  <a:pt x="42" y="278"/>
                </a:lnTo>
                <a:lnTo>
                  <a:pt x="42" y="278"/>
                </a:lnTo>
                <a:lnTo>
                  <a:pt x="42" y="278"/>
                </a:lnTo>
                <a:lnTo>
                  <a:pt x="44" y="278"/>
                </a:lnTo>
                <a:lnTo>
                  <a:pt x="45" y="261"/>
                </a:lnTo>
                <a:lnTo>
                  <a:pt x="47" y="242"/>
                </a:lnTo>
                <a:lnTo>
                  <a:pt x="49" y="240"/>
                </a:lnTo>
                <a:lnTo>
                  <a:pt x="47" y="240"/>
                </a:lnTo>
                <a:lnTo>
                  <a:pt x="51" y="207"/>
                </a:lnTo>
                <a:lnTo>
                  <a:pt x="51" y="207"/>
                </a:lnTo>
                <a:lnTo>
                  <a:pt x="51" y="205"/>
                </a:lnTo>
                <a:lnTo>
                  <a:pt x="49" y="204"/>
                </a:lnTo>
                <a:lnTo>
                  <a:pt x="49" y="205"/>
                </a:lnTo>
                <a:lnTo>
                  <a:pt x="49" y="207"/>
                </a:lnTo>
                <a:close/>
                <a:moveTo>
                  <a:pt x="535" y="32"/>
                </a:moveTo>
                <a:lnTo>
                  <a:pt x="533" y="36"/>
                </a:lnTo>
                <a:lnTo>
                  <a:pt x="533" y="38"/>
                </a:lnTo>
                <a:lnTo>
                  <a:pt x="533" y="40"/>
                </a:lnTo>
                <a:lnTo>
                  <a:pt x="533" y="42"/>
                </a:lnTo>
                <a:lnTo>
                  <a:pt x="531" y="44"/>
                </a:lnTo>
                <a:lnTo>
                  <a:pt x="531" y="44"/>
                </a:lnTo>
                <a:lnTo>
                  <a:pt x="531" y="42"/>
                </a:lnTo>
                <a:lnTo>
                  <a:pt x="529" y="49"/>
                </a:lnTo>
                <a:lnTo>
                  <a:pt x="529" y="55"/>
                </a:lnTo>
                <a:lnTo>
                  <a:pt x="529" y="59"/>
                </a:lnTo>
                <a:lnTo>
                  <a:pt x="527" y="61"/>
                </a:lnTo>
                <a:lnTo>
                  <a:pt x="527" y="63"/>
                </a:lnTo>
                <a:lnTo>
                  <a:pt x="527" y="65"/>
                </a:lnTo>
                <a:lnTo>
                  <a:pt x="527" y="66"/>
                </a:lnTo>
                <a:lnTo>
                  <a:pt x="525" y="76"/>
                </a:lnTo>
                <a:lnTo>
                  <a:pt x="523" y="84"/>
                </a:lnTo>
                <a:lnTo>
                  <a:pt x="522" y="93"/>
                </a:lnTo>
                <a:lnTo>
                  <a:pt x="522" y="95"/>
                </a:lnTo>
                <a:lnTo>
                  <a:pt x="522" y="95"/>
                </a:lnTo>
                <a:lnTo>
                  <a:pt x="522" y="97"/>
                </a:lnTo>
                <a:lnTo>
                  <a:pt x="522" y="97"/>
                </a:lnTo>
                <a:lnTo>
                  <a:pt x="531" y="66"/>
                </a:lnTo>
                <a:lnTo>
                  <a:pt x="539" y="34"/>
                </a:lnTo>
                <a:lnTo>
                  <a:pt x="537" y="34"/>
                </a:lnTo>
                <a:lnTo>
                  <a:pt x="537" y="32"/>
                </a:lnTo>
                <a:lnTo>
                  <a:pt x="535" y="32"/>
                </a:lnTo>
                <a:close/>
                <a:moveTo>
                  <a:pt x="150" y="386"/>
                </a:moveTo>
                <a:lnTo>
                  <a:pt x="148" y="388"/>
                </a:lnTo>
                <a:lnTo>
                  <a:pt x="146" y="388"/>
                </a:lnTo>
                <a:lnTo>
                  <a:pt x="125" y="396"/>
                </a:lnTo>
                <a:lnTo>
                  <a:pt x="133" y="405"/>
                </a:lnTo>
                <a:lnTo>
                  <a:pt x="139" y="415"/>
                </a:lnTo>
                <a:lnTo>
                  <a:pt x="143" y="413"/>
                </a:lnTo>
                <a:lnTo>
                  <a:pt x="139" y="400"/>
                </a:lnTo>
                <a:lnTo>
                  <a:pt x="139" y="398"/>
                </a:lnTo>
                <a:lnTo>
                  <a:pt x="141" y="396"/>
                </a:lnTo>
                <a:lnTo>
                  <a:pt x="143" y="396"/>
                </a:lnTo>
                <a:lnTo>
                  <a:pt x="143" y="398"/>
                </a:lnTo>
                <a:lnTo>
                  <a:pt x="145" y="400"/>
                </a:lnTo>
                <a:lnTo>
                  <a:pt x="145" y="403"/>
                </a:lnTo>
                <a:lnTo>
                  <a:pt x="146" y="407"/>
                </a:lnTo>
                <a:lnTo>
                  <a:pt x="148" y="411"/>
                </a:lnTo>
                <a:lnTo>
                  <a:pt x="150" y="411"/>
                </a:lnTo>
                <a:lnTo>
                  <a:pt x="150" y="409"/>
                </a:lnTo>
                <a:lnTo>
                  <a:pt x="152" y="409"/>
                </a:lnTo>
                <a:lnTo>
                  <a:pt x="152" y="407"/>
                </a:lnTo>
                <a:lnTo>
                  <a:pt x="150" y="405"/>
                </a:lnTo>
                <a:lnTo>
                  <a:pt x="150" y="405"/>
                </a:lnTo>
                <a:lnTo>
                  <a:pt x="150" y="400"/>
                </a:lnTo>
                <a:lnTo>
                  <a:pt x="150" y="392"/>
                </a:lnTo>
                <a:lnTo>
                  <a:pt x="150" y="386"/>
                </a:lnTo>
                <a:close/>
                <a:moveTo>
                  <a:pt x="263" y="230"/>
                </a:moveTo>
                <a:lnTo>
                  <a:pt x="263" y="230"/>
                </a:lnTo>
                <a:lnTo>
                  <a:pt x="263" y="230"/>
                </a:lnTo>
                <a:lnTo>
                  <a:pt x="263" y="234"/>
                </a:lnTo>
                <a:lnTo>
                  <a:pt x="264" y="238"/>
                </a:lnTo>
                <a:lnTo>
                  <a:pt x="264" y="240"/>
                </a:lnTo>
                <a:lnTo>
                  <a:pt x="266" y="244"/>
                </a:lnTo>
                <a:lnTo>
                  <a:pt x="264" y="245"/>
                </a:lnTo>
                <a:lnTo>
                  <a:pt x="263" y="247"/>
                </a:lnTo>
                <a:lnTo>
                  <a:pt x="261" y="247"/>
                </a:lnTo>
                <a:lnTo>
                  <a:pt x="259" y="245"/>
                </a:lnTo>
                <a:lnTo>
                  <a:pt x="257" y="244"/>
                </a:lnTo>
                <a:lnTo>
                  <a:pt x="255" y="244"/>
                </a:lnTo>
                <a:lnTo>
                  <a:pt x="257" y="249"/>
                </a:lnTo>
                <a:lnTo>
                  <a:pt x="257" y="257"/>
                </a:lnTo>
                <a:lnTo>
                  <a:pt x="255" y="263"/>
                </a:lnTo>
                <a:lnTo>
                  <a:pt x="253" y="268"/>
                </a:lnTo>
                <a:lnTo>
                  <a:pt x="266" y="253"/>
                </a:lnTo>
                <a:lnTo>
                  <a:pt x="278" y="240"/>
                </a:lnTo>
                <a:lnTo>
                  <a:pt x="276" y="236"/>
                </a:lnTo>
                <a:lnTo>
                  <a:pt x="272" y="234"/>
                </a:lnTo>
                <a:lnTo>
                  <a:pt x="270" y="232"/>
                </a:lnTo>
                <a:lnTo>
                  <a:pt x="266" y="230"/>
                </a:lnTo>
                <a:lnTo>
                  <a:pt x="266" y="228"/>
                </a:lnTo>
                <a:lnTo>
                  <a:pt x="264" y="228"/>
                </a:lnTo>
                <a:lnTo>
                  <a:pt x="263" y="230"/>
                </a:lnTo>
                <a:close/>
                <a:moveTo>
                  <a:pt x="42" y="354"/>
                </a:moveTo>
                <a:lnTo>
                  <a:pt x="42" y="358"/>
                </a:lnTo>
                <a:lnTo>
                  <a:pt x="42" y="360"/>
                </a:lnTo>
                <a:lnTo>
                  <a:pt x="44" y="362"/>
                </a:lnTo>
                <a:lnTo>
                  <a:pt x="51" y="369"/>
                </a:lnTo>
                <a:lnTo>
                  <a:pt x="61" y="377"/>
                </a:lnTo>
                <a:lnTo>
                  <a:pt x="70" y="384"/>
                </a:lnTo>
                <a:lnTo>
                  <a:pt x="85" y="381"/>
                </a:lnTo>
                <a:lnTo>
                  <a:pt x="55" y="362"/>
                </a:lnTo>
                <a:lnTo>
                  <a:pt x="49" y="358"/>
                </a:lnTo>
                <a:lnTo>
                  <a:pt x="42" y="354"/>
                </a:lnTo>
                <a:close/>
                <a:moveTo>
                  <a:pt x="42" y="339"/>
                </a:moveTo>
                <a:lnTo>
                  <a:pt x="42" y="339"/>
                </a:lnTo>
                <a:lnTo>
                  <a:pt x="42" y="341"/>
                </a:lnTo>
                <a:lnTo>
                  <a:pt x="93" y="377"/>
                </a:lnTo>
                <a:lnTo>
                  <a:pt x="110" y="375"/>
                </a:lnTo>
                <a:lnTo>
                  <a:pt x="42" y="337"/>
                </a:lnTo>
                <a:lnTo>
                  <a:pt x="42" y="337"/>
                </a:lnTo>
                <a:lnTo>
                  <a:pt x="42" y="337"/>
                </a:lnTo>
                <a:lnTo>
                  <a:pt x="42" y="339"/>
                </a:lnTo>
                <a:close/>
                <a:moveTo>
                  <a:pt x="55" y="316"/>
                </a:moveTo>
                <a:lnTo>
                  <a:pt x="61" y="322"/>
                </a:lnTo>
                <a:lnTo>
                  <a:pt x="66" y="327"/>
                </a:lnTo>
                <a:lnTo>
                  <a:pt x="122" y="371"/>
                </a:lnTo>
                <a:lnTo>
                  <a:pt x="127" y="369"/>
                </a:lnTo>
                <a:lnTo>
                  <a:pt x="135" y="369"/>
                </a:lnTo>
                <a:lnTo>
                  <a:pt x="143" y="369"/>
                </a:lnTo>
                <a:lnTo>
                  <a:pt x="103" y="344"/>
                </a:lnTo>
                <a:lnTo>
                  <a:pt x="55" y="316"/>
                </a:lnTo>
                <a:close/>
                <a:moveTo>
                  <a:pt x="44" y="331"/>
                </a:moveTo>
                <a:lnTo>
                  <a:pt x="45" y="331"/>
                </a:lnTo>
                <a:lnTo>
                  <a:pt x="45" y="333"/>
                </a:lnTo>
                <a:lnTo>
                  <a:pt x="47" y="333"/>
                </a:lnTo>
                <a:lnTo>
                  <a:pt x="82" y="352"/>
                </a:lnTo>
                <a:lnTo>
                  <a:pt x="116" y="371"/>
                </a:lnTo>
                <a:lnTo>
                  <a:pt x="118" y="371"/>
                </a:lnTo>
                <a:lnTo>
                  <a:pt x="118" y="371"/>
                </a:lnTo>
                <a:lnTo>
                  <a:pt x="120" y="369"/>
                </a:lnTo>
                <a:lnTo>
                  <a:pt x="118" y="369"/>
                </a:lnTo>
                <a:lnTo>
                  <a:pt x="114" y="365"/>
                </a:lnTo>
                <a:lnTo>
                  <a:pt x="112" y="363"/>
                </a:lnTo>
                <a:lnTo>
                  <a:pt x="110" y="363"/>
                </a:lnTo>
                <a:lnTo>
                  <a:pt x="108" y="363"/>
                </a:lnTo>
                <a:lnTo>
                  <a:pt x="108" y="363"/>
                </a:lnTo>
                <a:lnTo>
                  <a:pt x="108" y="363"/>
                </a:lnTo>
                <a:lnTo>
                  <a:pt x="105" y="362"/>
                </a:lnTo>
                <a:lnTo>
                  <a:pt x="101" y="360"/>
                </a:lnTo>
                <a:lnTo>
                  <a:pt x="99" y="358"/>
                </a:lnTo>
                <a:lnTo>
                  <a:pt x="95" y="354"/>
                </a:lnTo>
                <a:lnTo>
                  <a:pt x="93" y="354"/>
                </a:lnTo>
                <a:lnTo>
                  <a:pt x="93" y="352"/>
                </a:lnTo>
                <a:lnTo>
                  <a:pt x="93" y="350"/>
                </a:lnTo>
                <a:lnTo>
                  <a:pt x="91" y="350"/>
                </a:lnTo>
                <a:lnTo>
                  <a:pt x="89" y="352"/>
                </a:lnTo>
                <a:lnTo>
                  <a:pt x="89" y="350"/>
                </a:lnTo>
                <a:lnTo>
                  <a:pt x="89" y="350"/>
                </a:lnTo>
                <a:lnTo>
                  <a:pt x="87" y="350"/>
                </a:lnTo>
                <a:lnTo>
                  <a:pt x="44" y="312"/>
                </a:lnTo>
                <a:lnTo>
                  <a:pt x="44" y="320"/>
                </a:lnTo>
                <a:lnTo>
                  <a:pt x="42" y="325"/>
                </a:lnTo>
                <a:lnTo>
                  <a:pt x="42" y="329"/>
                </a:lnTo>
                <a:lnTo>
                  <a:pt x="44" y="331"/>
                </a:lnTo>
                <a:close/>
                <a:moveTo>
                  <a:pt x="179" y="398"/>
                </a:moveTo>
                <a:lnTo>
                  <a:pt x="179" y="398"/>
                </a:lnTo>
                <a:lnTo>
                  <a:pt x="181" y="400"/>
                </a:lnTo>
                <a:lnTo>
                  <a:pt x="179" y="394"/>
                </a:lnTo>
                <a:lnTo>
                  <a:pt x="179" y="392"/>
                </a:lnTo>
                <a:lnTo>
                  <a:pt x="181" y="386"/>
                </a:lnTo>
                <a:lnTo>
                  <a:pt x="183" y="384"/>
                </a:lnTo>
                <a:lnTo>
                  <a:pt x="186" y="383"/>
                </a:lnTo>
                <a:lnTo>
                  <a:pt x="190" y="383"/>
                </a:lnTo>
                <a:lnTo>
                  <a:pt x="196" y="383"/>
                </a:lnTo>
                <a:lnTo>
                  <a:pt x="202" y="384"/>
                </a:lnTo>
                <a:lnTo>
                  <a:pt x="205" y="386"/>
                </a:lnTo>
                <a:lnTo>
                  <a:pt x="209" y="388"/>
                </a:lnTo>
                <a:lnTo>
                  <a:pt x="213" y="386"/>
                </a:lnTo>
                <a:lnTo>
                  <a:pt x="217" y="384"/>
                </a:lnTo>
                <a:lnTo>
                  <a:pt x="219" y="375"/>
                </a:lnTo>
                <a:lnTo>
                  <a:pt x="223" y="365"/>
                </a:lnTo>
                <a:lnTo>
                  <a:pt x="188" y="375"/>
                </a:lnTo>
                <a:lnTo>
                  <a:pt x="154" y="386"/>
                </a:lnTo>
                <a:lnTo>
                  <a:pt x="160" y="392"/>
                </a:lnTo>
                <a:lnTo>
                  <a:pt x="162" y="392"/>
                </a:lnTo>
                <a:lnTo>
                  <a:pt x="162" y="390"/>
                </a:lnTo>
                <a:lnTo>
                  <a:pt x="162" y="390"/>
                </a:lnTo>
                <a:lnTo>
                  <a:pt x="160" y="388"/>
                </a:lnTo>
                <a:lnTo>
                  <a:pt x="162" y="386"/>
                </a:lnTo>
                <a:lnTo>
                  <a:pt x="162" y="384"/>
                </a:lnTo>
                <a:lnTo>
                  <a:pt x="164" y="386"/>
                </a:lnTo>
                <a:lnTo>
                  <a:pt x="171" y="392"/>
                </a:lnTo>
                <a:lnTo>
                  <a:pt x="179" y="398"/>
                </a:lnTo>
                <a:close/>
                <a:moveTo>
                  <a:pt x="249" y="245"/>
                </a:moveTo>
                <a:lnTo>
                  <a:pt x="230" y="270"/>
                </a:lnTo>
                <a:lnTo>
                  <a:pt x="211" y="295"/>
                </a:lnTo>
                <a:lnTo>
                  <a:pt x="207" y="301"/>
                </a:lnTo>
                <a:lnTo>
                  <a:pt x="205" y="306"/>
                </a:lnTo>
                <a:lnTo>
                  <a:pt x="211" y="312"/>
                </a:lnTo>
                <a:lnTo>
                  <a:pt x="215" y="318"/>
                </a:lnTo>
                <a:lnTo>
                  <a:pt x="230" y="299"/>
                </a:lnTo>
                <a:lnTo>
                  <a:pt x="232" y="282"/>
                </a:lnTo>
                <a:lnTo>
                  <a:pt x="234" y="264"/>
                </a:lnTo>
                <a:lnTo>
                  <a:pt x="240" y="264"/>
                </a:lnTo>
                <a:lnTo>
                  <a:pt x="245" y="264"/>
                </a:lnTo>
                <a:lnTo>
                  <a:pt x="247" y="266"/>
                </a:lnTo>
                <a:lnTo>
                  <a:pt x="249" y="261"/>
                </a:lnTo>
                <a:lnTo>
                  <a:pt x="251" y="257"/>
                </a:lnTo>
                <a:lnTo>
                  <a:pt x="251" y="249"/>
                </a:lnTo>
                <a:lnTo>
                  <a:pt x="251" y="249"/>
                </a:lnTo>
                <a:lnTo>
                  <a:pt x="251" y="247"/>
                </a:lnTo>
                <a:lnTo>
                  <a:pt x="249" y="245"/>
                </a:lnTo>
                <a:lnTo>
                  <a:pt x="249" y="245"/>
                </a:lnTo>
                <a:close/>
                <a:moveTo>
                  <a:pt x="65" y="297"/>
                </a:moveTo>
                <a:lnTo>
                  <a:pt x="65" y="295"/>
                </a:lnTo>
                <a:lnTo>
                  <a:pt x="63" y="293"/>
                </a:lnTo>
                <a:lnTo>
                  <a:pt x="61" y="293"/>
                </a:lnTo>
                <a:lnTo>
                  <a:pt x="59" y="291"/>
                </a:lnTo>
                <a:lnTo>
                  <a:pt x="57" y="289"/>
                </a:lnTo>
                <a:lnTo>
                  <a:pt x="55" y="289"/>
                </a:lnTo>
                <a:lnTo>
                  <a:pt x="51" y="289"/>
                </a:lnTo>
                <a:lnTo>
                  <a:pt x="51" y="287"/>
                </a:lnTo>
                <a:lnTo>
                  <a:pt x="49" y="285"/>
                </a:lnTo>
                <a:lnTo>
                  <a:pt x="47" y="285"/>
                </a:lnTo>
                <a:lnTo>
                  <a:pt x="47" y="287"/>
                </a:lnTo>
                <a:lnTo>
                  <a:pt x="47" y="289"/>
                </a:lnTo>
                <a:lnTo>
                  <a:pt x="45" y="289"/>
                </a:lnTo>
                <a:lnTo>
                  <a:pt x="47" y="289"/>
                </a:lnTo>
                <a:lnTo>
                  <a:pt x="47" y="291"/>
                </a:lnTo>
                <a:lnTo>
                  <a:pt x="80" y="320"/>
                </a:lnTo>
                <a:lnTo>
                  <a:pt x="116" y="344"/>
                </a:lnTo>
                <a:lnTo>
                  <a:pt x="116" y="346"/>
                </a:lnTo>
                <a:lnTo>
                  <a:pt x="118" y="346"/>
                </a:lnTo>
                <a:lnTo>
                  <a:pt x="118" y="348"/>
                </a:lnTo>
                <a:lnTo>
                  <a:pt x="120" y="348"/>
                </a:lnTo>
                <a:lnTo>
                  <a:pt x="122" y="348"/>
                </a:lnTo>
                <a:lnTo>
                  <a:pt x="124" y="350"/>
                </a:lnTo>
                <a:lnTo>
                  <a:pt x="124" y="350"/>
                </a:lnTo>
                <a:lnTo>
                  <a:pt x="125" y="352"/>
                </a:lnTo>
                <a:lnTo>
                  <a:pt x="125" y="352"/>
                </a:lnTo>
                <a:lnTo>
                  <a:pt x="127" y="354"/>
                </a:lnTo>
                <a:lnTo>
                  <a:pt x="129" y="354"/>
                </a:lnTo>
                <a:lnTo>
                  <a:pt x="129" y="354"/>
                </a:lnTo>
                <a:lnTo>
                  <a:pt x="131" y="356"/>
                </a:lnTo>
                <a:lnTo>
                  <a:pt x="133" y="356"/>
                </a:lnTo>
                <a:lnTo>
                  <a:pt x="135" y="356"/>
                </a:lnTo>
                <a:lnTo>
                  <a:pt x="135" y="356"/>
                </a:lnTo>
                <a:lnTo>
                  <a:pt x="135" y="358"/>
                </a:lnTo>
                <a:lnTo>
                  <a:pt x="135" y="358"/>
                </a:lnTo>
                <a:lnTo>
                  <a:pt x="137" y="358"/>
                </a:lnTo>
                <a:lnTo>
                  <a:pt x="139" y="358"/>
                </a:lnTo>
                <a:lnTo>
                  <a:pt x="139" y="360"/>
                </a:lnTo>
                <a:lnTo>
                  <a:pt x="139" y="360"/>
                </a:lnTo>
                <a:lnTo>
                  <a:pt x="139" y="360"/>
                </a:lnTo>
                <a:lnTo>
                  <a:pt x="141" y="362"/>
                </a:lnTo>
                <a:lnTo>
                  <a:pt x="141" y="362"/>
                </a:lnTo>
                <a:lnTo>
                  <a:pt x="145" y="363"/>
                </a:lnTo>
                <a:lnTo>
                  <a:pt x="150" y="365"/>
                </a:lnTo>
                <a:lnTo>
                  <a:pt x="154" y="363"/>
                </a:lnTo>
                <a:lnTo>
                  <a:pt x="160" y="362"/>
                </a:lnTo>
                <a:lnTo>
                  <a:pt x="110" y="331"/>
                </a:lnTo>
                <a:lnTo>
                  <a:pt x="65" y="299"/>
                </a:lnTo>
                <a:lnTo>
                  <a:pt x="63" y="297"/>
                </a:lnTo>
                <a:lnTo>
                  <a:pt x="65" y="297"/>
                </a:lnTo>
                <a:close/>
                <a:moveTo>
                  <a:pt x="105" y="320"/>
                </a:moveTo>
                <a:lnTo>
                  <a:pt x="105" y="320"/>
                </a:lnTo>
                <a:lnTo>
                  <a:pt x="103" y="318"/>
                </a:lnTo>
                <a:lnTo>
                  <a:pt x="103" y="318"/>
                </a:lnTo>
                <a:lnTo>
                  <a:pt x="103" y="316"/>
                </a:lnTo>
                <a:lnTo>
                  <a:pt x="103" y="316"/>
                </a:lnTo>
                <a:lnTo>
                  <a:pt x="103" y="316"/>
                </a:lnTo>
                <a:lnTo>
                  <a:pt x="101" y="316"/>
                </a:lnTo>
                <a:lnTo>
                  <a:pt x="99" y="314"/>
                </a:lnTo>
                <a:lnTo>
                  <a:pt x="99" y="312"/>
                </a:lnTo>
                <a:lnTo>
                  <a:pt x="97" y="312"/>
                </a:lnTo>
                <a:lnTo>
                  <a:pt x="97" y="312"/>
                </a:lnTo>
                <a:lnTo>
                  <a:pt x="95" y="312"/>
                </a:lnTo>
                <a:lnTo>
                  <a:pt x="93" y="310"/>
                </a:lnTo>
                <a:lnTo>
                  <a:pt x="93" y="308"/>
                </a:lnTo>
                <a:lnTo>
                  <a:pt x="91" y="306"/>
                </a:lnTo>
                <a:lnTo>
                  <a:pt x="91" y="304"/>
                </a:lnTo>
                <a:lnTo>
                  <a:pt x="89" y="304"/>
                </a:lnTo>
                <a:lnTo>
                  <a:pt x="85" y="301"/>
                </a:lnTo>
                <a:lnTo>
                  <a:pt x="82" y="297"/>
                </a:lnTo>
                <a:lnTo>
                  <a:pt x="78" y="293"/>
                </a:lnTo>
                <a:lnTo>
                  <a:pt x="76" y="293"/>
                </a:lnTo>
                <a:lnTo>
                  <a:pt x="76" y="289"/>
                </a:lnTo>
                <a:lnTo>
                  <a:pt x="74" y="289"/>
                </a:lnTo>
                <a:lnTo>
                  <a:pt x="74" y="289"/>
                </a:lnTo>
                <a:lnTo>
                  <a:pt x="72" y="287"/>
                </a:lnTo>
                <a:lnTo>
                  <a:pt x="68" y="284"/>
                </a:lnTo>
                <a:lnTo>
                  <a:pt x="65" y="278"/>
                </a:lnTo>
                <a:lnTo>
                  <a:pt x="61" y="272"/>
                </a:lnTo>
                <a:lnTo>
                  <a:pt x="61" y="272"/>
                </a:lnTo>
                <a:lnTo>
                  <a:pt x="59" y="270"/>
                </a:lnTo>
                <a:lnTo>
                  <a:pt x="59" y="270"/>
                </a:lnTo>
                <a:lnTo>
                  <a:pt x="55" y="266"/>
                </a:lnTo>
                <a:lnTo>
                  <a:pt x="51" y="261"/>
                </a:lnTo>
                <a:lnTo>
                  <a:pt x="51" y="259"/>
                </a:lnTo>
                <a:lnTo>
                  <a:pt x="53" y="259"/>
                </a:lnTo>
                <a:lnTo>
                  <a:pt x="55" y="259"/>
                </a:lnTo>
                <a:lnTo>
                  <a:pt x="116" y="301"/>
                </a:lnTo>
                <a:lnTo>
                  <a:pt x="118" y="301"/>
                </a:lnTo>
                <a:lnTo>
                  <a:pt x="116" y="301"/>
                </a:lnTo>
                <a:lnTo>
                  <a:pt x="116" y="299"/>
                </a:lnTo>
                <a:lnTo>
                  <a:pt x="116" y="299"/>
                </a:lnTo>
                <a:lnTo>
                  <a:pt x="99" y="284"/>
                </a:lnTo>
                <a:lnTo>
                  <a:pt x="87" y="264"/>
                </a:lnTo>
                <a:lnTo>
                  <a:pt x="87" y="264"/>
                </a:lnTo>
                <a:lnTo>
                  <a:pt x="89" y="263"/>
                </a:lnTo>
                <a:lnTo>
                  <a:pt x="91" y="263"/>
                </a:lnTo>
                <a:lnTo>
                  <a:pt x="95" y="264"/>
                </a:lnTo>
                <a:lnTo>
                  <a:pt x="116" y="272"/>
                </a:lnTo>
                <a:lnTo>
                  <a:pt x="137" y="282"/>
                </a:lnTo>
                <a:lnTo>
                  <a:pt x="158" y="293"/>
                </a:lnTo>
                <a:lnTo>
                  <a:pt x="154" y="289"/>
                </a:lnTo>
                <a:lnTo>
                  <a:pt x="154" y="287"/>
                </a:lnTo>
                <a:lnTo>
                  <a:pt x="152" y="285"/>
                </a:lnTo>
                <a:lnTo>
                  <a:pt x="150" y="285"/>
                </a:lnTo>
                <a:lnTo>
                  <a:pt x="146" y="284"/>
                </a:lnTo>
                <a:lnTo>
                  <a:pt x="146" y="282"/>
                </a:lnTo>
                <a:lnTo>
                  <a:pt x="146" y="282"/>
                </a:lnTo>
                <a:lnTo>
                  <a:pt x="148" y="284"/>
                </a:lnTo>
                <a:lnTo>
                  <a:pt x="150" y="284"/>
                </a:lnTo>
                <a:lnTo>
                  <a:pt x="146" y="280"/>
                </a:lnTo>
                <a:lnTo>
                  <a:pt x="146" y="280"/>
                </a:lnTo>
                <a:lnTo>
                  <a:pt x="146" y="282"/>
                </a:lnTo>
                <a:lnTo>
                  <a:pt x="145" y="282"/>
                </a:lnTo>
                <a:lnTo>
                  <a:pt x="145" y="282"/>
                </a:lnTo>
                <a:lnTo>
                  <a:pt x="143" y="280"/>
                </a:lnTo>
                <a:lnTo>
                  <a:pt x="139" y="276"/>
                </a:lnTo>
                <a:lnTo>
                  <a:pt x="139" y="274"/>
                </a:lnTo>
                <a:lnTo>
                  <a:pt x="137" y="274"/>
                </a:lnTo>
                <a:lnTo>
                  <a:pt x="137" y="274"/>
                </a:lnTo>
                <a:lnTo>
                  <a:pt x="137" y="274"/>
                </a:lnTo>
                <a:lnTo>
                  <a:pt x="137" y="272"/>
                </a:lnTo>
                <a:lnTo>
                  <a:pt x="135" y="272"/>
                </a:lnTo>
                <a:lnTo>
                  <a:pt x="131" y="268"/>
                </a:lnTo>
                <a:lnTo>
                  <a:pt x="127" y="263"/>
                </a:lnTo>
                <a:lnTo>
                  <a:pt x="127" y="261"/>
                </a:lnTo>
                <a:lnTo>
                  <a:pt x="129" y="261"/>
                </a:lnTo>
                <a:lnTo>
                  <a:pt x="131" y="261"/>
                </a:lnTo>
                <a:lnTo>
                  <a:pt x="137" y="261"/>
                </a:lnTo>
                <a:lnTo>
                  <a:pt x="143" y="263"/>
                </a:lnTo>
                <a:lnTo>
                  <a:pt x="145" y="263"/>
                </a:lnTo>
                <a:lnTo>
                  <a:pt x="145" y="263"/>
                </a:lnTo>
                <a:lnTo>
                  <a:pt x="146" y="263"/>
                </a:lnTo>
                <a:lnTo>
                  <a:pt x="146" y="263"/>
                </a:lnTo>
                <a:lnTo>
                  <a:pt x="146" y="263"/>
                </a:lnTo>
                <a:lnTo>
                  <a:pt x="145" y="261"/>
                </a:lnTo>
                <a:lnTo>
                  <a:pt x="145" y="259"/>
                </a:lnTo>
                <a:lnTo>
                  <a:pt x="146" y="259"/>
                </a:lnTo>
                <a:lnTo>
                  <a:pt x="150" y="257"/>
                </a:lnTo>
                <a:lnTo>
                  <a:pt x="152" y="255"/>
                </a:lnTo>
                <a:lnTo>
                  <a:pt x="154" y="251"/>
                </a:lnTo>
                <a:lnTo>
                  <a:pt x="158" y="249"/>
                </a:lnTo>
                <a:lnTo>
                  <a:pt x="160" y="244"/>
                </a:lnTo>
                <a:lnTo>
                  <a:pt x="162" y="238"/>
                </a:lnTo>
                <a:lnTo>
                  <a:pt x="164" y="232"/>
                </a:lnTo>
                <a:lnTo>
                  <a:pt x="165" y="226"/>
                </a:lnTo>
                <a:lnTo>
                  <a:pt x="165" y="219"/>
                </a:lnTo>
                <a:lnTo>
                  <a:pt x="169" y="213"/>
                </a:lnTo>
                <a:lnTo>
                  <a:pt x="169" y="211"/>
                </a:lnTo>
                <a:lnTo>
                  <a:pt x="169" y="209"/>
                </a:lnTo>
                <a:lnTo>
                  <a:pt x="171" y="207"/>
                </a:lnTo>
                <a:lnTo>
                  <a:pt x="171" y="207"/>
                </a:lnTo>
                <a:lnTo>
                  <a:pt x="171" y="207"/>
                </a:lnTo>
                <a:lnTo>
                  <a:pt x="171" y="205"/>
                </a:lnTo>
                <a:lnTo>
                  <a:pt x="171" y="204"/>
                </a:lnTo>
                <a:lnTo>
                  <a:pt x="173" y="200"/>
                </a:lnTo>
                <a:lnTo>
                  <a:pt x="173" y="198"/>
                </a:lnTo>
                <a:lnTo>
                  <a:pt x="175" y="198"/>
                </a:lnTo>
                <a:lnTo>
                  <a:pt x="177" y="196"/>
                </a:lnTo>
                <a:lnTo>
                  <a:pt x="175" y="205"/>
                </a:lnTo>
                <a:lnTo>
                  <a:pt x="171" y="215"/>
                </a:lnTo>
                <a:lnTo>
                  <a:pt x="169" y="223"/>
                </a:lnTo>
                <a:lnTo>
                  <a:pt x="165" y="238"/>
                </a:lnTo>
                <a:lnTo>
                  <a:pt x="160" y="251"/>
                </a:lnTo>
                <a:lnTo>
                  <a:pt x="152" y="263"/>
                </a:lnTo>
                <a:lnTo>
                  <a:pt x="152" y="264"/>
                </a:lnTo>
                <a:lnTo>
                  <a:pt x="152" y="266"/>
                </a:lnTo>
                <a:lnTo>
                  <a:pt x="150" y="266"/>
                </a:lnTo>
                <a:lnTo>
                  <a:pt x="145" y="266"/>
                </a:lnTo>
                <a:lnTo>
                  <a:pt x="139" y="264"/>
                </a:lnTo>
                <a:lnTo>
                  <a:pt x="133" y="264"/>
                </a:lnTo>
                <a:lnTo>
                  <a:pt x="146" y="278"/>
                </a:lnTo>
                <a:lnTo>
                  <a:pt x="160" y="291"/>
                </a:lnTo>
                <a:lnTo>
                  <a:pt x="162" y="293"/>
                </a:lnTo>
                <a:lnTo>
                  <a:pt x="162" y="293"/>
                </a:lnTo>
                <a:lnTo>
                  <a:pt x="162" y="295"/>
                </a:lnTo>
                <a:lnTo>
                  <a:pt x="160" y="297"/>
                </a:lnTo>
                <a:lnTo>
                  <a:pt x="158" y="297"/>
                </a:lnTo>
                <a:lnTo>
                  <a:pt x="141" y="291"/>
                </a:lnTo>
                <a:lnTo>
                  <a:pt x="125" y="282"/>
                </a:lnTo>
                <a:lnTo>
                  <a:pt x="125" y="280"/>
                </a:lnTo>
                <a:lnTo>
                  <a:pt x="125" y="280"/>
                </a:lnTo>
                <a:lnTo>
                  <a:pt x="124" y="280"/>
                </a:lnTo>
                <a:lnTo>
                  <a:pt x="122" y="278"/>
                </a:lnTo>
                <a:lnTo>
                  <a:pt x="118" y="276"/>
                </a:lnTo>
                <a:lnTo>
                  <a:pt x="116" y="274"/>
                </a:lnTo>
                <a:lnTo>
                  <a:pt x="112" y="272"/>
                </a:lnTo>
                <a:lnTo>
                  <a:pt x="106" y="270"/>
                </a:lnTo>
                <a:lnTo>
                  <a:pt x="103" y="270"/>
                </a:lnTo>
                <a:lnTo>
                  <a:pt x="97" y="268"/>
                </a:lnTo>
                <a:lnTo>
                  <a:pt x="93" y="268"/>
                </a:lnTo>
                <a:lnTo>
                  <a:pt x="114" y="291"/>
                </a:lnTo>
                <a:lnTo>
                  <a:pt x="137" y="310"/>
                </a:lnTo>
                <a:lnTo>
                  <a:pt x="162" y="327"/>
                </a:lnTo>
                <a:lnTo>
                  <a:pt x="165" y="329"/>
                </a:lnTo>
                <a:lnTo>
                  <a:pt x="167" y="333"/>
                </a:lnTo>
                <a:lnTo>
                  <a:pt x="169" y="335"/>
                </a:lnTo>
                <a:lnTo>
                  <a:pt x="167" y="337"/>
                </a:lnTo>
                <a:lnTo>
                  <a:pt x="164" y="337"/>
                </a:lnTo>
                <a:lnTo>
                  <a:pt x="162" y="335"/>
                </a:lnTo>
                <a:lnTo>
                  <a:pt x="118" y="308"/>
                </a:lnTo>
                <a:lnTo>
                  <a:pt x="76" y="278"/>
                </a:lnTo>
                <a:lnTo>
                  <a:pt x="78" y="278"/>
                </a:lnTo>
                <a:lnTo>
                  <a:pt x="78" y="278"/>
                </a:lnTo>
                <a:lnTo>
                  <a:pt x="80" y="278"/>
                </a:lnTo>
                <a:lnTo>
                  <a:pt x="78" y="276"/>
                </a:lnTo>
                <a:lnTo>
                  <a:pt x="76" y="274"/>
                </a:lnTo>
                <a:lnTo>
                  <a:pt x="74" y="272"/>
                </a:lnTo>
                <a:lnTo>
                  <a:pt x="74" y="274"/>
                </a:lnTo>
                <a:lnTo>
                  <a:pt x="72" y="274"/>
                </a:lnTo>
                <a:lnTo>
                  <a:pt x="68" y="270"/>
                </a:lnTo>
                <a:lnTo>
                  <a:pt x="65" y="266"/>
                </a:lnTo>
                <a:lnTo>
                  <a:pt x="59" y="264"/>
                </a:lnTo>
                <a:lnTo>
                  <a:pt x="61" y="266"/>
                </a:lnTo>
                <a:lnTo>
                  <a:pt x="61" y="266"/>
                </a:lnTo>
                <a:lnTo>
                  <a:pt x="95" y="304"/>
                </a:lnTo>
                <a:lnTo>
                  <a:pt x="135" y="339"/>
                </a:lnTo>
                <a:lnTo>
                  <a:pt x="135" y="337"/>
                </a:lnTo>
                <a:lnTo>
                  <a:pt x="135" y="339"/>
                </a:lnTo>
                <a:lnTo>
                  <a:pt x="137" y="339"/>
                </a:lnTo>
                <a:lnTo>
                  <a:pt x="135" y="339"/>
                </a:lnTo>
                <a:lnTo>
                  <a:pt x="137" y="339"/>
                </a:lnTo>
                <a:lnTo>
                  <a:pt x="137" y="341"/>
                </a:lnTo>
                <a:lnTo>
                  <a:pt x="139" y="343"/>
                </a:lnTo>
                <a:lnTo>
                  <a:pt x="167" y="360"/>
                </a:lnTo>
                <a:lnTo>
                  <a:pt x="192" y="352"/>
                </a:lnTo>
                <a:lnTo>
                  <a:pt x="221" y="346"/>
                </a:lnTo>
                <a:lnTo>
                  <a:pt x="223" y="346"/>
                </a:lnTo>
                <a:lnTo>
                  <a:pt x="223" y="346"/>
                </a:lnTo>
                <a:lnTo>
                  <a:pt x="224" y="346"/>
                </a:lnTo>
                <a:lnTo>
                  <a:pt x="224" y="344"/>
                </a:lnTo>
                <a:lnTo>
                  <a:pt x="207" y="327"/>
                </a:lnTo>
                <a:lnTo>
                  <a:pt x="192" y="310"/>
                </a:lnTo>
                <a:lnTo>
                  <a:pt x="190" y="306"/>
                </a:lnTo>
                <a:lnTo>
                  <a:pt x="190" y="304"/>
                </a:lnTo>
                <a:lnTo>
                  <a:pt x="192" y="295"/>
                </a:lnTo>
                <a:lnTo>
                  <a:pt x="196" y="287"/>
                </a:lnTo>
                <a:lnTo>
                  <a:pt x="200" y="282"/>
                </a:lnTo>
                <a:lnTo>
                  <a:pt x="213" y="261"/>
                </a:lnTo>
                <a:lnTo>
                  <a:pt x="228" y="242"/>
                </a:lnTo>
                <a:lnTo>
                  <a:pt x="253" y="215"/>
                </a:lnTo>
                <a:lnTo>
                  <a:pt x="282" y="192"/>
                </a:lnTo>
                <a:lnTo>
                  <a:pt x="301" y="177"/>
                </a:lnTo>
                <a:lnTo>
                  <a:pt x="322" y="164"/>
                </a:lnTo>
                <a:lnTo>
                  <a:pt x="343" y="148"/>
                </a:lnTo>
                <a:lnTo>
                  <a:pt x="365" y="139"/>
                </a:lnTo>
                <a:lnTo>
                  <a:pt x="394" y="133"/>
                </a:lnTo>
                <a:lnTo>
                  <a:pt x="426" y="133"/>
                </a:lnTo>
                <a:lnTo>
                  <a:pt x="430" y="133"/>
                </a:lnTo>
                <a:lnTo>
                  <a:pt x="434" y="133"/>
                </a:lnTo>
                <a:lnTo>
                  <a:pt x="438" y="133"/>
                </a:lnTo>
                <a:lnTo>
                  <a:pt x="442" y="133"/>
                </a:lnTo>
                <a:lnTo>
                  <a:pt x="443" y="133"/>
                </a:lnTo>
                <a:lnTo>
                  <a:pt x="443" y="135"/>
                </a:lnTo>
                <a:lnTo>
                  <a:pt x="453" y="135"/>
                </a:lnTo>
                <a:lnTo>
                  <a:pt x="455" y="133"/>
                </a:lnTo>
                <a:lnTo>
                  <a:pt x="455" y="131"/>
                </a:lnTo>
                <a:lnTo>
                  <a:pt x="457" y="131"/>
                </a:lnTo>
                <a:lnTo>
                  <a:pt x="459" y="133"/>
                </a:lnTo>
                <a:lnTo>
                  <a:pt x="459" y="135"/>
                </a:lnTo>
                <a:lnTo>
                  <a:pt x="461" y="135"/>
                </a:lnTo>
                <a:lnTo>
                  <a:pt x="478" y="139"/>
                </a:lnTo>
                <a:lnTo>
                  <a:pt x="491" y="145"/>
                </a:lnTo>
                <a:lnTo>
                  <a:pt x="493" y="143"/>
                </a:lnTo>
                <a:lnTo>
                  <a:pt x="493" y="141"/>
                </a:lnTo>
                <a:lnTo>
                  <a:pt x="495" y="141"/>
                </a:lnTo>
                <a:lnTo>
                  <a:pt x="497" y="141"/>
                </a:lnTo>
                <a:lnTo>
                  <a:pt x="497" y="141"/>
                </a:lnTo>
                <a:lnTo>
                  <a:pt x="497" y="143"/>
                </a:lnTo>
                <a:lnTo>
                  <a:pt x="497" y="145"/>
                </a:lnTo>
                <a:lnTo>
                  <a:pt x="497" y="146"/>
                </a:lnTo>
                <a:lnTo>
                  <a:pt x="499" y="146"/>
                </a:lnTo>
                <a:lnTo>
                  <a:pt x="499" y="145"/>
                </a:lnTo>
                <a:lnTo>
                  <a:pt x="497" y="143"/>
                </a:lnTo>
                <a:lnTo>
                  <a:pt x="501" y="110"/>
                </a:lnTo>
                <a:lnTo>
                  <a:pt x="499" y="118"/>
                </a:lnTo>
                <a:lnTo>
                  <a:pt x="495" y="125"/>
                </a:lnTo>
                <a:lnTo>
                  <a:pt x="493" y="125"/>
                </a:lnTo>
                <a:lnTo>
                  <a:pt x="491" y="125"/>
                </a:lnTo>
                <a:lnTo>
                  <a:pt x="491" y="124"/>
                </a:lnTo>
                <a:lnTo>
                  <a:pt x="491" y="101"/>
                </a:lnTo>
                <a:lnTo>
                  <a:pt x="493" y="80"/>
                </a:lnTo>
                <a:lnTo>
                  <a:pt x="491" y="82"/>
                </a:lnTo>
                <a:lnTo>
                  <a:pt x="491" y="84"/>
                </a:lnTo>
                <a:lnTo>
                  <a:pt x="491" y="84"/>
                </a:lnTo>
                <a:lnTo>
                  <a:pt x="489" y="86"/>
                </a:lnTo>
                <a:lnTo>
                  <a:pt x="489" y="86"/>
                </a:lnTo>
                <a:lnTo>
                  <a:pt x="491" y="86"/>
                </a:lnTo>
                <a:lnTo>
                  <a:pt x="483" y="105"/>
                </a:lnTo>
                <a:lnTo>
                  <a:pt x="476" y="122"/>
                </a:lnTo>
                <a:lnTo>
                  <a:pt x="474" y="122"/>
                </a:lnTo>
                <a:lnTo>
                  <a:pt x="472" y="124"/>
                </a:lnTo>
                <a:lnTo>
                  <a:pt x="470" y="122"/>
                </a:lnTo>
                <a:lnTo>
                  <a:pt x="470" y="120"/>
                </a:lnTo>
                <a:lnTo>
                  <a:pt x="470" y="116"/>
                </a:lnTo>
                <a:lnTo>
                  <a:pt x="468" y="87"/>
                </a:lnTo>
                <a:lnTo>
                  <a:pt x="470" y="55"/>
                </a:lnTo>
                <a:lnTo>
                  <a:pt x="468" y="61"/>
                </a:lnTo>
                <a:lnTo>
                  <a:pt x="468" y="66"/>
                </a:lnTo>
                <a:lnTo>
                  <a:pt x="468" y="70"/>
                </a:lnTo>
                <a:lnTo>
                  <a:pt x="466" y="72"/>
                </a:lnTo>
                <a:lnTo>
                  <a:pt x="466" y="72"/>
                </a:lnTo>
                <a:lnTo>
                  <a:pt x="464" y="82"/>
                </a:lnTo>
                <a:lnTo>
                  <a:pt x="463" y="91"/>
                </a:lnTo>
                <a:lnTo>
                  <a:pt x="457" y="101"/>
                </a:lnTo>
                <a:lnTo>
                  <a:pt x="457" y="103"/>
                </a:lnTo>
                <a:lnTo>
                  <a:pt x="455" y="106"/>
                </a:lnTo>
                <a:lnTo>
                  <a:pt x="451" y="106"/>
                </a:lnTo>
                <a:lnTo>
                  <a:pt x="447" y="103"/>
                </a:lnTo>
                <a:lnTo>
                  <a:pt x="443" y="97"/>
                </a:lnTo>
                <a:lnTo>
                  <a:pt x="442" y="93"/>
                </a:lnTo>
                <a:lnTo>
                  <a:pt x="426" y="46"/>
                </a:lnTo>
                <a:lnTo>
                  <a:pt x="424" y="49"/>
                </a:lnTo>
                <a:lnTo>
                  <a:pt x="423" y="53"/>
                </a:lnTo>
                <a:lnTo>
                  <a:pt x="423" y="57"/>
                </a:lnTo>
                <a:lnTo>
                  <a:pt x="421" y="66"/>
                </a:lnTo>
                <a:lnTo>
                  <a:pt x="419" y="72"/>
                </a:lnTo>
                <a:lnTo>
                  <a:pt x="415" y="80"/>
                </a:lnTo>
                <a:lnTo>
                  <a:pt x="411" y="86"/>
                </a:lnTo>
                <a:lnTo>
                  <a:pt x="409" y="87"/>
                </a:lnTo>
                <a:lnTo>
                  <a:pt x="407" y="87"/>
                </a:lnTo>
                <a:lnTo>
                  <a:pt x="407" y="86"/>
                </a:lnTo>
                <a:lnTo>
                  <a:pt x="398" y="72"/>
                </a:lnTo>
                <a:lnTo>
                  <a:pt x="388" y="59"/>
                </a:lnTo>
                <a:lnTo>
                  <a:pt x="388" y="65"/>
                </a:lnTo>
                <a:lnTo>
                  <a:pt x="386" y="70"/>
                </a:lnTo>
                <a:lnTo>
                  <a:pt x="386" y="74"/>
                </a:lnTo>
                <a:lnTo>
                  <a:pt x="384" y="78"/>
                </a:lnTo>
                <a:lnTo>
                  <a:pt x="384" y="82"/>
                </a:lnTo>
                <a:lnTo>
                  <a:pt x="381" y="84"/>
                </a:lnTo>
                <a:lnTo>
                  <a:pt x="379" y="84"/>
                </a:lnTo>
                <a:lnTo>
                  <a:pt x="373" y="80"/>
                </a:lnTo>
                <a:lnTo>
                  <a:pt x="369" y="76"/>
                </a:lnTo>
                <a:lnTo>
                  <a:pt x="363" y="72"/>
                </a:lnTo>
                <a:lnTo>
                  <a:pt x="362" y="72"/>
                </a:lnTo>
                <a:lnTo>
                  <a:pt x="362" y="74"/>
                </a:lnTo>
                <a:lnTo>
                  <a:pt x="360" y="76"/>
                </a:lnTo>
                <a:lnTo>
                  <a:pt x="358" y="76"/>
                </a:lnTo>
                <a:lnTo>
                  <a:pt x="358" y="76"/>
                </a:lnTo>
                <a:lnTo>
                  <a:pt x="346" y="76"/>
                </a:lnTo>
                <a:lnTo>
                  <a:pt x="339" y="78"/>
                </a:lnTo>
                <a:lnTo>
                  <a:pt x="331" y="80"/>
                </a:lnTo>
                <a:lnTo>
                  <a:pt x="327" y="84"/>
                </a:lnTo>
                <a:lnTo>
                  <a:pt x="322" y="87"/>
                </a:lnTo>
                <a:lnTo>
                  <a:pt x="314" y="89"/>
                </a:lnTo>
                <a:lnTo>
                  <a:pt x="325" y="80"/>
                </a:lnTo>
                <a:lnTo>
                  <a:pt x="341" y="72"/>
                </a:lnTo>
                <a:lnTo>
                  <a:pt x="358" y="70"/>
                </a:lnTo>
                <a:lnTo>
                  <a:pt x="358" y="68"/>
                </a:lnTo>
                <a:lnTo>
                  <a:pt x="360" y="68"/>
                </a:lnTo>
                <a:lnTo>
                  <a:pt x="360" y="66"/>
                </a:lnTo>
                <a:lnTo>
                  <a:pt x="365" y="68"/>
                </a:lnTo>
                <a:lnTo>
                  <a:pt x="369" y="70"/>
                </a:lnTo>
                <a:lnTo>
                  <a:pt x="373" y="72"/>
                </a:lnTo>
                <a:lnTo>
                  <a:pt x="375" y="76"/>
                </a:lnTo>
                <a:lnTo>
                  <a:pt x="377" y="76"/>
                </a:lnTo>
                <a:lnTo>
                  <a:pt x="377" y="78"/>
                </a:lnTo>
                <a:lnTo>
                  <a:pt x="379" y="78"/>
                </a:lnTo>
                <a:lnTo>
                  <a:pt x="379" y="78"/>
                </a:lnTo>
                <a:lnTo>
                  <a:pt x="383" y="70"/>
                </a:lnTo>
                <a:lnTo>
                  <a:pt x="384" y="63"/>
                </a:lnTo>
                <a:lnTo>
                  <a:pt x="386" y="53"/>
                </a:lnTo>
                <a:lnTo>
                  <a:pt x="386" y="53"/>
                </a:lnTo>
                <a:lnTo>
                  <a:pt x="388" y="51"/>
                </a:lnTo>
                <a:lnTo>
                  <a:pt x="390" y="53"/>
                </a:lnTo>
                <a:lnTo>
                  <a:pt x="394" y="57"/>
                </a:lnTo>
                <a:lnTo>
                  <a:pt x="396" y="61"/>
                </a:lnTo>
                <a:lnTo>
                  <a:pt x="398" y="63"/>
                </a:lnTo>
                <a:lnTo>
                  <a:pt x="396" y="65"/>
                </a:lnTo>
                <a:lnTo>
                  <a:pt x="396" y="66"/>
                </a:lnTo>
                <a:lnTo>
                  <a:pt x="398" y="65"/>
                </a:lnTo>
                <a:lnTo>
                  <a:pt x="398" y="65"/>
                </a:lnTo>
                <a:lnTo>
                  <a:pt x="398" y="66"/>
                </a:lnTo>
                <a:lnTo>
                  <a:pt x="403" y="72"/>
                </a:lnTo>
                <a:lnTo>
                  <a:pt x="407" y="80"/>
                </a:lnTo>
                <a:lnTo>
                  <a:pt x="409" y="82"/>
                </a:lnTo>
                <a:lnTo>
                  <a:pt x="409" y="80"/>
                </a:lnTo>
                <a:lnTo>
                  <a:pt x="417" y="61"/>
                </a:lnTo>
                <a:lnTo>
                  <a:pt x="424" y="42"/>
                </a:lnTo>
                <a:lnTo>
                  <a:pt x="424" y="40"/>
                </a:lnTo>
                <a:lnTo>
                  <a:pt x="426" y="40"/>
                </a:lnTo>
                <a:lnTo>
                  <a:pt x="428" y="42"/>
                </a:lnTo>
                <a:lnTo>
                  <a:pt x="430" y="42"/>
                </a:lnTo>
                <a:lnTo>
                  <a:pt x="432" y="44"/>
                </a:lnTo>
                <a:lnTo>
                  <a:pt x="436" y="61"/>
                </a:lnTo>
                <a:lnTo>
                  <a:pt x="442" y="78"/>
                </a:lnTo>
                <a:lnTo>
                  <a:pt x="442" y="80"/>
                </a:lnTo>
                <a:lnTo>
                  <a:pt x="442" y="80"/>
                </a:lnTo>
                <a:lnTo>
                  <a:pt x="443" y="80"/>
                </a:lnTo>
                <a:lnTo>
                  <a:pt x="442" y="82"/>
                </a:lnTo>
                <a:lnTo>
                  <a:pt x="442" y="82"/>
                </a:lnTo>
                <a:lnTo>
                  <a:pt x="443" y="84"/>
                </a:lnTo>
                <a:lnTo>
                  <a:pt x="443" y="86"/>
                </a:lnTo>
                <a:lnTo>
                  <a:pt x="447" y="93"/>
                </a:lnTo>
                <a:lnTo>
                  <a:pt x="451" y="101"/>
                </a:lnTo>
                <a:lnTo>
                  <a:pt x="459" y="89"/>
                </a:lnTo>
                <a:lnTo>
                  <a:pt x="464" y="66"/>
                </a:lnTo>
                <a:lnTo>
                  <a:pt x="468" y="42"/>
                </a:lnTo>
                <a:lnTo>
                  <a:pt x="472" y="42"/>
                </a:lnTo>
                <a:lnTo>
                  <a:pt x="474" y="42"/>
                </a:lnTo>
                <a:lnTo>
                  <a:pt x="474" y="44"/>
                </a:lnTo>
                <a:lnTo>
                  <a:pt x="474" y="70"/>
                </a:lnTo>
                <a:lnTo>
                  <a:pt x="474" y="99"/>
                </a:lnTo>
                <a:lnTo>
                  <a:pt x="474" y="103"/>
                </a:lnTo>
                <a:lnTo>
                  <a:pt x="472" y="106"/>
                </a:lnTo>
                <a:lnTo>
                  <a:pt x="472" y="106"/>
                </a:lnTo>
                <a:lnTo>
                  <a:pt x="472" y="108"/>
                </a:lnTo>
                <a:lnTo>
                  <a:pt x="472" y="110"/>
                </a:lnTo>
                <a:lnTo>
                  <a:pt x="474" y="112"/>
                </a:lnTo>
                <a:lnTo>
                  <a:pt x="474" y="112"/>
                </a:lnTo>
                <a:lnTo>
                  <a:pt x="474" y="114"/>
                </a:lnTo>
                <a:lnTo>
                  <a:pt x="474" y="114"/>
                </a:lnTo>
                <a:lnTo>
                  <a:pt x="483" y="91"/>
                </a:lnTo>
                <a:lnTo>
                  <a:pt x="491" y="66"/>
                </a:lnTo>
                <a:lnTo>
                  <a:pt x="495" y="47"/>
                </a:lnTo>
                <a:lnTo>
                  <a:pt x="497" y="28"/>
                </a:lnTo>
                <a:lnTo>
                  <a:pt x="499" y="28"/>
                </a:lnTo>
                <a:lnTo>
                  <a:pt x="501" y="30"/>
                </a:lnTo>
                <a:lnTo>
                  <a:pt x="503" y="32"/>
                </a:lnTo>
                <a:lnTo>
                  <a:pt x="499" y="65"/>
                </a:lnTo>
                <a:lnTo>
                  <a:pt x="497" y="99"/>
                </a:lnTo>
                <a:lnTo>
                  <a:pt x="497" y="103"/>
                </a:lnTo>
                <a:lnTo>
                  <a:pt x="495" y="106"/>
                </a:lnTo>
                <a:lnTo>
                  <a:pt x="493" y="108"/>
                </a:lnTo>
                <a:lnTo>
                  <a:pt x="493" y="110"/>
                </a:lnTo>
                <a:lnTo>
                  <a:pt x="493" y="112"/>
                </a:lnTo>
                <a:lnTo>
                  <a:pt x="495" y="114"/>
                </a:lnTo>
                <a:lnTo>
                  <a:pt x="495" y="114"/>
                </a:lnTo>
                <a:lnTo>
                  <a:pt x="495" y="112"/>
                </a:lnTo>
                <a:lnTo>
                  <a:pt x="497" y="110"/>
                </a:lnTo>
                <a:lnTo>
                  <a:pt x="497" y="110"/>
                </a:lnTo>
                <a:lnTo>
                  <a:pt x="504" y="78"/>
                </a:lnTo>
                <a:lnTo>
                  <a:pt x="508" y="40"/>
                </a:lnTo>
                <a:lnTo>
                  <a:pt x="508" y="38"/>
                </a:lnTo>
                <a:lnTo>
                  <a:pt x="508" y="34"/>
                </a:lnTo>
                <a:lnTo>
                  <a:pt x="510" y="30"/>
                </a:lnTo>
                <a:lnTo>
                  <a:pt x="510" y="28"/>
                </a:lnTo>
                <a:lnTo>
                  <a:pt x="512" y="28"/>
                </a:lnTo>
                <a:lnTo>
                  <a:pt x="514" y="28"/>
                </a:lnTo>
                <a:lnTo>
                  <a:pt x="514" y="30"/>
                </a:lnTo>
                <a:lnTo>
                  <a:pt x="514" y="32"/>
                </a:lnTo>
                <a:lnTo>
                  <a:pt x="514" y="38"/>
                </a:lnTo>
                <a:lnTo>
                  <a:pt x="514" y="46"/>
                </a:lnTo>
                <a:lnTo>
                  <a:pt x="510" y="72"/>
                </a:lnTo>
                <a:lnTo>
                  <a:pt x="506" y="101"/>
                </a:lnTo>
                <a:lnTo>
                  <a:pt x="506" y="110"/>
                </a:lnTo>
                <a:lnTo>
                  <a:pt x="506" y="120"/>
                </a:lnTo>
                <a:lnTo>
                  <a:pt x="504" y="127"/>
                </a:lnTo>
                <a:lnTo>
                  <a:pt x="504" y="129"/>
                </a:lnTo>
                <a:lnTo>
                  <a:pt x="503" y="131"/>
                </a:lnTo>
                <a:lnTo>
                  <a:pt x="503" y="131"/>
                </a:lnTo>
                <a:lnTo>
                  <a:pt x="504" y="133"/>
                </a:lnTo>
                <a:lnTo>
                  <a:pt x="510" y="105"/>
                </a:lnTo>
                <a:lnTo>
                  <a:pt x="516" y="76"/>
                </a:lnTo>
                <a:lnTo>
                  <a:pt x="518" y="44"/>
                </a:lnTo>
                <a:lnTo>
                  <a:pt x="520" y="44"/>
                </a:lnTo>
                <a:lnTo>
                  <a:pt x="522" y="44"/>
                </a:lnTo>
                <a:lnTo>
                  <a:pt x="523" y="44"/>
                </a:lnTo>
                <a:lnTo>
                  <a:pt x="523" y="44"/>
                </a:lnTo>
                <a:lnTo>
                  <a:pt x="525" y="36"/>
                </a:lnTo>
                <a:lnTo>
                  <a:pt x="527" y="30"/>
                </a:lnTo>
                <a:lnTo>
                  <a:pt x="516" y="25"/>
                </a:lnTo>
                <a:lnTo>
                  <a:pt x="503" y="21"/>
                </a:lnTo>
                <a:lnTo>
                  <a:pt x="501" y="21"/>
                </a:lnTo>
                <a:lnTo>
                  <a:pt x="499" y="19"/>
                </a:lnTo>
                <a:lnTo>
                  <a:pt x="497" y="19"/>
                </a:lnTo>
                <a:lnTo>
                  <a:pt x="495" y="19"/>
                </a:lnTo>
                <a:lnTo>
                  <a:pt x="495" y="19"/>
                </a:lnTo>
                <a:lnTo>
                  <a:pt x="495" y="19"/>
                </a:lnTo>
                <a:lnTo>
                  <a:pt x="495" y="19"/>
                </a:lnTo>
                <a:lnTo>
                  <a:pt x="493" y="17"/>
                </a:lnTo>
                <a:lnTo>
                  <a:pt x="489" y="17"/>
                </a:lnTo>
                <a:lnTo>
                  <a:pt x="482" y="17"/>
                </a:lnTo>
                <a:lnTo>
                  <a:pt x="482" y="17"/>
                </a:lnTo>
                <a:lnTo>
                  <a:pt x="480" y="17"/>
                </a:lnTo>
                <a:lnTo>
                  <a:pt x="478" y="15"/>
                </a:lnTo>
                <a:lnTo>
                  <a:pt x="478" y="15"/>
                </a:lnTo>
                <a:lnTo>
                  <a:pt x="476" y="15"/>
                </a:lnTo>
                <a:lnTo>
                  <a:pt x="440" y="11"/>
                </a:lnTo>
                <a:lnTo>
                  <a:pt x="440" y="11"/>
                </a:lnTo>
                <a:lnTo>
                  <a:pt x="438" y="11"/>
                </a:lnTo>
                <a:lnTo>
                  <a:pt x="438" y="11"/>
                </a:lnTo>
                <a:lnTo>
                  <a:pt x="438" y="13"/>
                </a:lnTo>
                <a:lnTo>
                  <a:pt x="434" y="13"/>
                </a:lnTo>
                <a:lnTo>
                  <a:pt x="430" y="11"/>
                </a:lnTo>
                <a:lnTo>
                  <a:pt x="426" y="11"/>
                </a:lnTo>
                <a:lnTo>
                  <a:pt x="423" y="13"/>
                </a:lnTo>
                <a:lnTo>
                  <a:pt x="423" y="13"/>
                </a:lnTo>
                <a:lnTo>
                  <a:pt x="423" y="13"/>
                </a:lnTo>
                <a:lnTo>
                  <a:pt x="423" y="11"/>
                </a:lnTo>
                <a:lnTo>
                  <a:pt x="423" y="11"/>
                </a:lnTo>
                <a:lnTo>
                  <a:pt x="421" y="11"/>
                </a:lnTo>
                <a:lnTo>
                  <a:pt x="419" y="11"/>
                </a:lnTo>
                <a:lnTo>
                  <a:pt x="417" y="13"/>
                </a:lnTo>
                <a:lnTo>
                  <a:pt x="417" y="11"/>
                </a:lnTo>
                <a:lnTo>
                  <a:pt x="417" y="11"/>
                </a:lnTo>
                <a:lnTo>
                  <a:pt x="417" y="9"/>
                </a:lnTo>
                <a:lnTo>
                  <a:pt x="415" y="9"/>
                </a:lnTo>
                <a:lnTo>
                  <a:pt x="415" y="11"/>
                </a:lnTo>
                <a:lnTo>
                  <a:pt x="415" y="9"/>
                </a:lnTo>
                <a:lnTo>
                  <a:pt x="409" y="9"/>
                </a:lnTo>
                <a:lnTo>
                  <a:pt x="403" y="11"/>
                </a:lnTo>
                <a:lnTo>
                  <a:pt x="402" y="11"/>
                </a:lnTo>
                <a:lnTo>
                  <a:pt x="398" y="11"/>
                </a:lnTo>
                <a:lnTo>
                  <a:pt x="394" y="11"/>
                </a:lnTo>
                <a:lnTo>
                  <a:pt x="396" y="11"/>
                </a:lnTo>
                <a:lnTo>
                  <a:pt x="398" y="13"/>
                </a:lnTo>
                <a:lnTo>
                  <a:pt x="384" y="15"/>
                </a:lnTo>
                <a:lnTo>
                  <a:pt x="371" y="17"/>
                </a:lnTo>
                <a:lnTo>
                  <a:pt x="375" y="15"/>
                </a:lnTo>
                <a:lnTo>
                  <a:pt x="371" y="15"/>
                </a:lnTo>
                <a:lnTo>
                  <a:pt x="369" y="17"/>
                </a:lnTo>
                <a:lnTo>
                  <a:pt x="367" y="17"/>
                </a:lnTo>
                <a:lnTo>
                  <a:pt x="367" y="17"/>
                </a:lnTo>
                <a:lnTo>
                  <a:pt x="365" y="15"/>
                </a:lnTo>
                <a:lnTo>
                  <a:pt x="327" y="26"/>
                </a:lnTo>
                <a:lnTo>
                  <a:pt x="293" y="40"/>
                </a:lnTo>
                <a:lnTo>
                  <a:pt x="261" y="57"/>
                </a:lnTo>
                <a:lnTo>
                  <a:pt x="255" y="61"/>
                </a:lnTo>
                <a:lnTo>
                  <a:pt x="251" y="65"/>
                </a:lnTo>
                <a:lnTo>
                  <a:pt x="230" y="80"/>
                </a:lnTo>
                <a:lnTo>
                  <a:pt x="209" y="97"/>
                </a:lnTo>
                <a:lnTo>
                  <a:pt x="204" y="103"/>
                </a:lnTo>
                <a:lnTo>
                  <a:pt x="196" y="106"/>
                </a:lnTo>
                <a:lnTo>
                  <a:pt x="190" y="112"/>
                </a:lnTo>
                <a:lnTo>
                  <a:pt x="122" y="192"/>
                </a:lnTo>
                <a:lnTo>
                  <a:pt x="112" y="209"/>
                </a:lnTo>
                <a:lnTo>
                  <a:pt x="103" y="230"/>
                </a:lnTo>
                <a:lnTo>
                  <a:pt x="93" y="228"/>
                </a:lnTo>
                <a:lnTo>
                  <a:pt x="84" y="226"/>
                </a:lnTo>
                <a:lnTo>
                  <a:pt x="78" y="221"/>
                </a:lnTo>
                <a:lnTo>
                  <a:pt x="70" y="217"/>
                </a:lnTo>
                <a:lnTo>
                  <a:pt x="63" y="213"/>
                </a:lnTo>
                <a:lnTo>
                  <a:pt x="55" y="209"/>
                </a:lnTo>
                <a:lnTo>
                  <a:pt x="51" y="245"/>
                </a:lnTo>
                <a:lnTo>
                  <a:pt x="47" y="282"/>
                </a:lnTo>
                <a:lnTo>
                  <a:pt x="78" y="301"/>
                </a:lnTo>
                <a:lnTo>
                  <a:pt x="105" y="320"/>
                </a:lnTo>
                <a:close/>
                <a:moveTo>
                  <a:pt x="379" y="0"/>
                </a:moveTo>
                <a:lnTo>
                  <a:pt x="423" y="0"/>
                </a:lnTo>
                <a:lnTo>
                  <a:pt x="466" y="2"/>
                </a:lnTo>
                <a:lnTo>
                  <a:pt x="508" y="9"/>
                </a:lnTo>
                <a:lnTo>
                  <a:pt x="542" y="21"/>
                </a:lnTo>
                <a:lnTo>
                  <a:pt x="544" y="17"/>
                </a:lnTo>
                <a:lnTo>
                  <a:pt x="546" y="13"/>
                </a:lnTo>
                <a:lnTo>
                  <a:pt x="548" y="13"/>
                </a:lnTo>
                <a:lnTo>
                  <a:pt x="552" y="13"/>
                </a:lnTo>
                <a:lnTo>
                  <a:pt x="552" y="13"/>
                </a:lnTo>
                <a:lnTo>
                  <a:pt x="556" y="17"/>
                </a:lnTo>
                <a:lnTo>
                  <a:pt x="558" y="23"/>
                </a:lnTo>
                <a:lnTo>
                  <a:pt x="556" y="26"/>
                </a:lnTo>
                <a:lnTo>
                  <a:pt x="554" y="30"/>
                </a:lnTo>
                <a:lnTo>
                  <a:pt x="554" y="34"/>
                </a:lnTo>
                <a:lnTo>
                  <a:pt x="554" y="40"/>
                </a:lnTo>
                <a:lnTo>
                  <a:pt x="552" y="38"/>
                </a:lnTo>
                <a:lnTo>
                  <a:pt x="552" y="40"/>
                </a:lnTo>
                <a:lnTo>
                  <a:pt x="550" y="42"/>
                </a:lnTo>
                <a:lnTo>
                  <a:pt x="539" y="89"/>
                </a:lnTo>
                <a:lnTo>
                  <a:pt x="525" y="135"/>
                </a:lnTo>
                <a:lnTo>
                  <a:pt x="525" y="141"/>
                </a:lnTo>
                <a:lnTo>
                  <a:pt x="523" y="146"/>
                </a:lnTo>
                <a:lnTo>
                  <a:pt x="520" y="152"/>
                </a:lnTo>
                <a:lnTo>
                  <a:pt x="522" y="150"/>
                </a:lnTo>
                <a:lnTo>
                  <a:pt x="525" y="150"/>
                </a:lnTo>
                <a:lnTo>
                  <a:pt x="527" y="150"/>
                </a:lnTo>
                <a:lnTo>
                  <a:pt x="531" y="148"/>
                </a:lnTo>
                <a:lnTo>
                  <a:pt x="537" y="146"/>
                </a:lnTo>
                <a:lnTo>
                  <a:pt x="541" y="146"/>
                </a:lnTo>
                <a:lnTo>
                  <a:pt x="544" y="148"/>
                </a:lnTo>
                <a:lnTo>
                  <a:pt x="546" y="152"/>
                </a:lnTo>
                <a:lnTo>
                  <a:pt x="544" y="152"/>
                </a:lnTo>
                <a:lnTo>
                  <a:pt x="529" y="162"/>
                </a:lnTo>
                <a:lnTo>
                  <a:pt x="514" y="169"/>
                </a:lnTo>
                <a:lnTo>
                  <a:pt x="514" y="171"/>
                </a:lnTo>
                <a:lnTo>
                  <a:pt x="512" y="173"/>
                </a:lnTo>
                <a:lnTo>
                  <a:pt x="512" y="175"/>
                </a:lnTo>
                <a:lnTo>
                  <a:pt x="510" y="177"/>
                </a:lnTo>
                <a:lnTo>
                  <a:pt x="508" y="175"/>
                </a:lnTo>
                <a:lnTo>
                  <a:pt x="504" y="175"/>
                </a:lnTo>
                <a:lnTo>
                  <a:pt x="503" y="175"/>
                </a:lnTo>
                <a:lnTo>
                  <a:pt x="499" y="177"/>
                </a:lnTo>
                <a:lnTo>
                  <a:pt x="493" y="179"/>
                </a:lnTo>
                <a:lnTo>
                  <a:pt x="489" y="183"/>
                </a:lnTo>
                <a:lnTo>
                  <a:pt x="482" y="185"/>
                </a:lnTo>
                <a:lnTo>
                  <a:pt x="476" y="190"/>
                </a:lnTo>
                <a:lnTo>
                  <a:pt x="476" y="190"/>
                </a:lnTo>
                <a:lnTo>
                  <a:pt x="476" y="190"/>
                </a:lnTo>
                <a:lnTo>
                  <a:pt x="474" y="190"/>
                </a:lnTo>
                <a:lnTo>
                  <a:pt x="470" y="194"/>
                </a:lnTo>
                <a:lnTo>
                  <a:pt x="466" y="198"/>
                </a:lnTo>
                <a:lnTo>
                  <a:pt x="457" y="200"/>
                </a:lnTo>
                <a:lnTo>
                  <a:pt x="455" y="198"/>
                </a:lnTo>
                <a:lnTo>
                  <a:pt x="453" y="198"/>
                </a:lnTo>
                <a:lnTo>
                  <a:pt x="451" y="194"/>
                </a:lnTo>
                <a:lnTo>
                  <a:pt x="447" y="188"/>
                </a:lnTo>
                <a:lnTo>
                  <a:pt x="447" y="188"/>
                </a:lnTo>
                <a:lnTo>
                  <a:pt x="443" y="188"/>
                </a:lnTo>
                <a:lnTo>
                  <a:pt x="442" y="188"/>
                </a:lnTo>
                <a:lnTo>
                  <a:pt x="438" y="188"/>
                </a:lnTo>
                <a:lnTo>
                  <a:pt x="432" y="186"/>
                </a:lnTo>
                <a:lnTo>
                  <a:pt x="426" y="186"/>
                </a:lnTo>
                <a:lnTo>
                  <a:pt x="424" y="185"/>
                </a:lnTo>
                <a:lnTo>
                  <a:pt x="424" y="185"/>
                </a:lnTo>
                <a:lnTo>
                  <a:pt x="423" y="183"/>
                </a:lnTo>
                <a:lnTo>
                  <a:pt x="421" y="185"/>
                </a:lnTo>
                <a:lnTo>
                  <a:pt x="421" y="185"/>
                </a:lnTo>
                <a:lnTo>
                  <a:pt x="419" y="186"/>
                </a:lnTo>
                <a:lnTo>
                  <a:pt x="417" y="186"/>
                </a:lnTo>
                <a:lnTo>
                  <a:pt x="417" y="186"/>
                </a:lnTo>
                <a:lnTo>
                  <a:pt x="415" y="185"/>
                </a:lnTo>
                <a:lnTo>
                  <a:pt x="411" y="185"/>
                </a:lnTo>
                <a:lnTo>
                  <a:pt x="407" y="185"/>
                </a:lnTo>
                <a:lnTo>
                  <a:pt x="407" y="188"/>
                </a:lnTo>
                <a:lnTo>
                  <a:pt x="403" y="192"/>
                </a:lnTo>
                <a:lnTo>
                  <a:pt x="403" y="190"/>
                </a:lnTo>
                <a:lnTo>
                  <a:pt x="402" y="190"/>
                </a:lnTo>
                <a:lnTo>
                  <a:pt x="402" y="188"/>
                </a:lnTo>
                <a:lnTo>
                  <a:pt x="402" y="185"/>
                </a:lnTo>
                <a:lnTo>
                  <a:pt x="398" y="185"/>
                </a:lnTo>
                <a:lnTo>
                  <a:pt x="394" y="186"/>
                </a:lnTo>
                <a:lnTo>
                  <a:pt x="392" y="186"/>
                </a:lnTo>
                <a:lnTo>
                  <a:pt x="392" y="188"/>
                </a:lnTo>
                <a:lnTo>
                  <a:pt x="392" y="188"/>
                </a:lnTo>
                <a:lnTo>
                  <a:pt x="390" y="186"/>
                </a:lnTo>
                <a:lnTo>
                  <a:pt x="384" y="188"/>
                </a:lnTo>
                <a:lnTo>
                  <a:pt x="381" y="190"/>
                </a:lnTo>
                <a:lnTo>
                  <a:pt x="381" y="192"/>
                </a:lnTo>
                <a:lnTo>
                  <a:pt x="379" y="192"/>
                </a:lnTo>
                <a:lnTo>
                  <a:pt x="377" y="194"/>
                </a:lnTo>
                <a:lnTo>
                  <a:pt x="375" y="194"/>
                </a:lnTo>
                <a:lnTo>
                  <a:pt x="375" y="194"/>
                </a:lnTo>
                <a:lnTo>
                  <a:pt x="375" y="192"/>
                </a:lnTo>
                <a:lnTo>
                  <a:pt x="373" y="190"/>
                </a:lnTo>
                <a:lnTo>
                  <a:pt x="343" y="204"/>
                </a:lnTo>
                <a:lnTo>
                  <a:pt x="316" y="219"/>
                </a:lnTo>
                <a:lnTo>
                  <a:pt x="287" y="245"/>
                </a:lnTo>
                <a:lnTo>
                  <a:pt x="261" y="276"/>
                </a:lnTo>
                <a:lnTo>
                  <a:pt x="238" y="306"/>
                </a:lnTo>
                <a:lnTo>
                  <a:pt x="232" y="314"/>
                </a:lnTo>
                <a:lnTo>
                  <a:pt x="226" y="322"/>
                </a:lnTo>
                <a:lnTo>
                  <a:pt x="230" y="323"/>
                </a:lnTo>
                <a:lnTo>
                  <a:pt x="234" y="325"/>
                </a:lnTo>
                <a:lnTo>
                  <a:pt x="238" y="325"/>
                </a:lnTo>
                <a:lnTo>
                  <a:pt x="238" y="323"/>
                </a:lnTo>
                <a:lnTo>
                  <a:pt x="240" y="322"/>
                </a:lnTo>
                <a:lnTo>
                  <a:pt x="242" y="320"/>
                </a:lnTo>
                <a:lnTo>
                  <a:pt x="242" y="316"/>
                </a:lnTo>
                <a:lnTo>
                  <a:pt x="244" y="314"/>
                </a:lnTo>
                <a:lnTo>
                  <a:pt x="245" y="301"/>
                </a:lnTo>
                <a:lnTo>
                  <a:pt x="247" y="299"/>
                </a:lnTo>
                <a:lnTo>
                  <a:pt x="249" y="299"/>
                </a:lnTo>
                <a:lnTo>
                  <a:pt x="251" y="299"/>
                </a:lnTo>
                <a:lnTo>
                  <a:pt x="251" y="301"/>
                </a:lnTo>
                <a:lnTo>
                  <a:pt x="251" y="303"/>
                </a:lnTo>
                <a:lnTo>
                  <a:pt x="249" y="306"/>
                </a:lnTo>
                <a:lnTo>
                  <a:pt x="249" y="310"/>
                </a:lnTo>
                <a:lnTo>
                  <a:pt x="247" y="314"/>
                </a:lnTo>
                <a:lnTo>
                  <a:pt x="247" y="322"/>
                </a:lnTo>
                <a:lnTo>
                  <a:pt x="245" y="331"/>
                </a:lnTo>
                <a:lnTo>
                  <a:pt x="244" y="337"/>
                </a:lnTo>
                <a:lnTo>
                  <a:pt x="244" y="339"/>
                </a:lnTo>
                <a:lnTo>
                  <a:pt x="244" y="341"/>
                </a:lnTo>
                <a:lnTo>
                  <a:pt x="245" y="343"/>
                </a:lnTo>
                <a:lnTo>
                  <a:pt x="245" y="344"/>
                </a:lnTo>
                <a:lnTo>
                  <a:pt x="245" y="344"/>
                </a:lnTo>
                <a:lnTo>
                  <a:pt x="245" y="346"/>
                </a:lnTo>
                <a:lnTo>
                  <a:pt x="245" y="348"/>
                </a:lnTo>
                <a:lnTo>
                  <a:pt x="255" y="356"/>
                </a:lnTo>
                <a:lnTo>
                  <a:pt x="264" y="363"/>
                </a:lnTo>
                <a:lnTo>
                  <a:pt x="264" y="365"/>
                </a:lnTo>
                <a:lnTo>
                  <a:pt x="263" y="367"/>
                </a:lnTo>
                <a:lnTo>
                  <a:pt x="261" y="367"/>
                </a:lnTo>
                <a:lnTo>
                  <a:pt x="255" y="363"/>
                </a:lnTo>
                <a:lnTo>
                  <a:pt x="251" y="360"/>
                </a:lnTo>
                <a:lnTo>
                  <a:pt x="244" y="356"/>
                </a:lnTo>
                <a:lnTo>
                  <a:pt x="234" y="400"/>
                </a:lnTo>
                <a:lnTo>
                  <a:pt x="230" y="402"/>
                </a:lnTo>
                <a:lnTo>
                  <a:pt x="228" y="403"/>
                </a:lnTo>
                <a:lnTo>
                  <a:pt x="224" y="405"/>
                </a:lnTo>
                <a:lnTo>
                  <a:pt x="224" y="405"/>
                </a:lnTo>
                <a:lnTo>
                  <a:pt x="223" y="403"/>
                </a:lnTo>
                <a:lnTo>
                  <a:pt x="223" y="402"/>
                </a:lnTo>
                <a:lnTo>
                  <a:pt x="223" y="400"/>
                </a:lnTo>
                <a:lnTo>
                  <a:pt x="221" y="398"/>
                </a:lnTo>
                <a:lnTo>
                  <a:pt x="221" y="398"/>
                </a:lnTo>
                <a:lnTo>
                  <a:pt x="219" y="398"/>
                </a:lnTo>
                <a:lnTo>
                  <a:pt x="217" y="398"/>
                </a:lnTo>
                <a:lnTo>
                  <a:pt x="186" y="407"/>
                </a:lnTo>
                <a:lnTo>
                  <a:pt x="156" y="419"/>
                </a:lnTo>
                <a:lnTo>
                  <a:pt x="156" y="421"/>
                </a:lnTo>
                <a:lnTo>
                  <a:pt x="156" y="423"/>
                </a:lnTo>
                <a:lnTo>
                  <a:pt x="154" y="424"/>
                </a:lnTo>
                <a:lnTo>
                  <a:pt x="152" y="423"/>
                </a:lnTo>
                <a:lnTo>
                  <a:pt x="150" y="423"/>
                </a:lnTo>
                <a:lnTo>
                  <a:pt x="148" y="421"/>
                </a:lnTo>
                <a:lnTo>
                  <a:pt x="148" y="423"/>
                </a:lnTo>
                <a:lnTo>
                  <a:pt x="146" y="424"/>
                </a:lnTo>
                <a:lnTo>
                  <a:pt x="146" y="426"/>
                </a:lnTo>
                <a:lnTo>
                  <a:pt x="146" y="428"/>
                </a:lnTo>
                <a:lnTo>
                  <a:pt x="146" y="430"/>
                </a:lnTo>
                <a:lnTo>
                  <a:pt x="143" y="430"/>
                </a:lnTo>
                <a:lnTo>
                  <a:pt x="141" y="428"/>
                </a:lnTo>
                <a:lnTo>
                  <a:pt x="139" y="426"/>
                </a:lnTo>
                <a:lnTo>
                  <a:pt x="127" y="430"/>
                </a:lnTo>
                <a:lnTo>
                  <a:pt x="118" y="432"/>
                </a:lnTo>
                <a:lnTo>
                  <a:pt x="118" y="434"/>
                </a:lnTo>
                <a:lnTo>
                  <a:pt x="118" y="436"/>
                </a:lnTo>
                <a:lnTo>
                  <a:pt x="116" y="436"/>
                </a:lnTo>
                <a:lnTo>
                  <a:pt x="114" y="438"/>
                </a:lnTo>
                <a:lnTo>
                  <a:pt x="112" y="436"/>
                </a:lnTo>
                <a:lnTo>
                  <a:pt x="110" y="436"/>
                </a:lnTo>
                <a:lnTo>
                  <a:pt x="108" y="436"/>
                </a:lnTo>
                <a:lnTo>
                  <a:pt x="80" y="445"/>
                </a:lnTo>
                <a:lnTo>
                  <a:pt x="84" y="449"/>
                </a:lnTo>
                <a:lnTo>
                  <a:pt x="85" y="453"/>
                </a:lnTo>
                <a:lnTo>
                  <a:pt x="89" y="457"/>
                </a:lnTo>
                <a:lnTo>
                  <a:pt x="87" y="457"/>
                </a:lnTo>
                <a:lnTo>
                  <a:pt x="85" y="457"/>
                </a:lnTo>
                <a:lnTo>
                  <a:pt x="85" y="455"/>
                </a:lnTo>
                <a:lnTo>
                  <a:pt x="84" y="455"/>
                </a:lnTo>
                <a:lnTo>
                  <a:pt x="84" y="457"/>
                </a:lnTo>
                <a:lnTo>
                  <a:pt x="84" y="457"/>
                </a:lnTo>
                <a:lnTo>
                  <a:pt x="84" y="457"/>
                </a:lnTo>
                <a:lnTo>
                  <a:pt x="82" y="455"/>
                </a:lnTo>
                <a:lnTo>
                  <a:pt x="80" y="455"/>
                </a:lnTo>
                <a:lnTo>
                  <a:pt x="80" y="453"/>
                </a:lnTo>
                <a:lnTo>
                  <a:pt x="80" y="451"/>
                </a:lnTo>
                <a:lnTo>
                  <a:pt x="78" y="451"/>
                </a:lnTo>
                <a:lnTo>
                  <a:pt x="76" y="453"/>
                </a:lnTo>
                <a:lnTo>
                  <a:pt x="74" y="453"/>
                </a:lnTo>
                <a:lnTo>
                  <a:pt x="72" y="453"/>
                </a:lnTo>
                <a:lnTo>
                  <a:pt x="68" y="451"/>
                </a:lnTo>
                <a:lnTo>
                  <a:pt x="66" y="449"/>
                </a:lnTo>
                <a:lnTo>
                  <a:pt x="63" y="449"/>
                </a:lnTo>
                <a:lnTo>
                  <a:pt x="59" y="451"/>
                </a:lnTo>
                <a:lnTo>
                  <a:pt x="57" y="449"/>
                </a:lnTo>
                <a:lnTo>
                  <a:pt x="55" y="447"/>
                </a:lnTo>
                <a:lnTo>
                  <a:pt x="53" y="445"/>
                </a:lnTo>
                <a:lnTo>
                  <a:pt x="51" y="445"/>
                </a:lnTo>
                <a:lnTo>
                  <a:pt x="49" y="445"/>
                </a:lnTo>
                <a:lnTo>
                  <a:pt x="47" y="443"/>
                </a:lnTo>
                <a:lnTo>
                  <a:pt x="47" y="442"/>
                </a:lnTo>
                <a:lnTo>
                  <a:pt x="47" y="440"/>
                </a:lnTo>
                <a:lnTo>
                  <a:pt x="47" y="440"/>
                </a:lnTo>
                <a:lnTo>
                  <a:pt x="32" y="430"/>
                </a:lnTo>
                <a:lnTo>
                  <a:pt x="32" y="434"/>
                </a:lnTo>
                <a:lnTo>
                  <a:pt x="32" y="438"/>
                </a:lnTo>
                <a:lnTo>
                  <a:pt x="30" y="442"/>
                </a:lnTo>
                <a:lnTo>
                  <a:pt x="28" y="443"/>
                </a:lnTo>
                <a:lnTo>
                  <a:pt x="26" y="442"/>
                </a:lnTo>
                <a:lnTo>
                  <a:pt x="26" y="440"/>
                </a:lnTo>
                <a:lnTo>
                  <a:pt x="25" y="438"/>
                </a:lnTo>
                <a:lnTo>
                  <a:pt x="25" y="434"/>
                </a:lnTo>
                <a:lnTo>
                  <a:pt x="25" y="434"/>
                </a:lnTo>
                <a:lnTo>
                  <a:pt x="23" y="426"/>
                </a:lnTo>
                <a:lnTo>
                  <a:pt x="21" y="421"/>
                </a:lnTo>
                <a:lnTo>
                  <a:pt x="19" y="413"/>
                </a:lnTo>
                <a:lnTo>
                  <a:pt x="17" y="409"/>
                </a:lnTo>
                <a:lnTo>
                  <a:pt x="15" y="405"/>
                </a:lnTo>
                <a:lnTo>
                  <a:pt x="11" y="402"/>
                </a:lnTo>
                <a:lnTo>
                  <a:pt x="7" y="398"/>
                </a:lnTo>
                <a:lnTo>
                  <a:pt x="4" y="396"/>
                </a:lnTo>
                <a:lnTo>
                  <a:pt x="2" y="394"/>
                </a:lnTo>
                <a:lnTo>
                  <a:pt x="0" y="392"/>
                </a:lnTo>
                <a:lnTo>
                  <a:pt x="0" y="390"/>
                </a:lnTo>
                <a:lnTo>
                  <a:pt x="0" y="388"/>
                </a:lnTo>
                <a:lnTo>
                  <a:pt x="2" y="388"/>
                </a:lnTo>
                <a:lnTo>
                  <a:pt x="5" y="388"/>
                </a:lnTo>
                <a:lnTo>
                  <a:pt x="9" y="388"/>
                </a:lnTo>
                <a:lnTo>
                  <a:pt x="11" y="388"/>
                </a:lnTo>
                <a:lnTo>
                  <a:pt x="15" y="390"/>
                </a:lnTo>
                <a:lnTo>
                  <a:pt x="19" y="392"/>
                </a:lnTo>
                <a:lnTo>
                  <a:pt x="17" y="367"/>
                </a:lnTo>
                <a:lnTo>
                  <a:pt x="15" y="341"/>
                </a:lnTo>
                <a:lnTo>
                  <a:pt x="15" y="339"/>
                </a:lnTo>
                <a:lnTo>
                  <a:pt x="13" y="337"/>
                </a:lnTo>
                <a:lnTo>
                  <a:pt x="11" y="335"/>
                </a:lnTo>
                <a:lnTo>
                  <a:pt x="11" y="333"/>
                </a:lnTo>
                <a:lnTo>
                  <a:pt x="13" y="331"/>
                </a:lnTo>
                <a:lnTo>
                  <a:pt x="15" y="331"/>
                </a:lnTo>
                <a:lnTo>
                  <a:pt x="17" y="333"/>
                </a:lnTo>
                <a:lnTo>
                  <a:pt x="17" y="327"/>
                </a:lnTo>
                <a:lnTo>
                  <a:pt x="17" y="322"/>
                </a:lnTo>
                <a:lnTo>
                  <a:pt x="17" y="322"/>
                </a:lnTo>
                <a:lnTo>
                  <a:pt x="15" y="320"/>
                </a:lnTo>
                <a:lnTo>
                  <a:pt x="15" y="318"/>
                </a:lnTo>
                <a:lnTo>
                  <a:pt x="15" y="316"/>
                </a:lnTo>
                <a:lnTo>
                  <a:pt x="17" y="316"/>
                </a:lnTo>
                <a:lnTo>
                  <a:pt x="19" y="291"/>
                </a:lnTo>
                <a:lnTo>
                  <a:pt x="19" y="289"/>
                </a:lnTo>
                <a:lnTo>
                  <a:pt x="19" y="289"/>
                </a:lnTo>
                <a:lnTo>
                  <a:pt x="19" y="289"/>
                </a:lnTo>
                <a:lnTo>
                  <a:pt x="23" y="245"/>
                </a:lnTo>
                <a:lnTo>
                  <a:pt x="23" y="202"/>
                </a:lnTo>
                <a:lnTo>
                  <a:pt x="23" y="200"/>
                </a:lnTo>
                <a:lnTo>
                  <a:pt x="25" y="198"/>
                </a:lnTo>
                <a:lnTo>
                  <a:pt x="26" y="198"/>
                </a:lnTo>
                <a:lnTo>
                  <a:pt x="28" y="198"/>
                </a:lnTo>
                <a:lnTo>
                  <a:pt x="30" y="200"/>
                </a:lnTo>
                <a:lnTo>
                  <a:pt x="30" y="198"/>
                </a:lnTo>
                <a:lnTo>
                  <a:pt x="32" y="196"/>
                </a:lnTo>
                <a:lnTo>
                  <a:pt x="34" y="194"/>
                </a:lnTo>
                <a:lnTo>
                  <a:pt x="34" y="192"/>
                </a:lnTo>
                <a:lnTo>
                  <a:pt x="34" y="190"/>
                </a:lnTo>
                <a:lnTo>
                  <a:pt x="34" y="186"/>
                </a:lnTo>
                <a:lnTo>
                  <a:pt x="34" y="185"/>
                </a:lnTo>
                <a:lnTo>
                  <a:pt x="34" y="181"/>
                </a:lnTo>
                <a:lnTo>
                  <a:pt x="36" y="175"/>
                </a:lnTo>
                <a:lnTo>
                  <a:pt x="36" y="167"/>
                </a:lnTo>
                <a:lnTo>
                  <a:pt x="38" y="162"/>
                </a:lnTo>
                <a:lnTo>
                  <a:pt x="38" y="162"/>
                </a:lnTo>
                <a:lnTo>
                  <a:pt x="38" y="162"/>
                </a:lnTo>
                <a:lnTo>
                  <a:pt x="40" y="162"/>
                </a:lnTo>
                <a:lnTo>
                  <a:pt x="42" y="162"/>
                </a:lnTo>
                <a:lnTo>
                  <a:pt x="44" y="148"/>
                </a:lnTo>
                <a:lnTo>
                  <a:pt x="47" y="137"/>
                </a:lnTo>
                <a:lnTo>
                  <a:pt x="47" y="137"/>
                </a:lnTo>
                <a:lnTo>
                  <a:pt x="49" y="137"/>
                </a:lnTo>
                <a:lnTo>
                  <a:pt x="49" y="139"/>
                </a:lnTo>
                <a:lnTo>
                  <a:pt x="49" y="145"/>
                </a:lnTo>
                <a:lnTo>
                  <a:pt x="51" y="148"/>
                </a:lnTo>
                <a:lnTo>
                  <a:pt x="51" y="150"/>
                </a:lnTo>
                <a:lnTo>
                  <a:pt x="51" y="152"/>
                </a:lnTo>
                <a:lnTo>
                  <a:pt x="51" y="156"/>
                </a:lnTo>
                <a:lnTo>
                  <a:pt x="51" y="162"/>
                </a:lnTo>
                <a:lnTo>
                  <a:pt x="51" y="165"/>
                </a:lnTo>
                <a:lnTo>
                  <a:pt x="57" y="150"/>
                </a:lnTo>
                <a:lnTo>
                  <a:pt x="59" y="133"/>
                </a:lnTo>
                <a:lnTo>
                  <a:pt x="61" y="131"/>
                </a:lnTo>
                <a:lnTo>
                  <a:pt x="61" y="131"/>
                </a:lnTo>
                <a:lnTo>
                  <a:pt x="63" y="131"/>
                </a:lnTo>
                <a:lnTo>
                  <a:pt x="63" y="133"/>
                </a:lnTo>
                <a:lnTo>
                  <a:pt x="63" y="141"/>
                </a:lnTo>
                <a:lnTo>
                  <a:pt x="63" y="148"/>
                </a:lnTo>
                <a:lnTo>
                  <a:pt x="61" y="156"/>
                </a:lnTo>
                <a:lnTo>
                  <a:pt x="59" y="194"/>
                </a:lnTo>
                <a:lnTo>
                  <a:pt x="59" y="196"/>
                </a:lnTo>
                <a:lnTo>
                  <a:pt x="59" y="196"/>
                </a:lnTo>
                <a:lnTo>
                  <a:pt x="59" y="198"/>
                </a:lnTo>
                <a:lnTo>
                  <a:pt x="72" y="205"/>
                </a:lnTo>
                <a:lnTo>
                  <a:pt x="85" y="215"/>
                </a:lnTo>
                <a:lnTo>
                  <a:pt x="87" y="215"/>
                </a:lnTo>
                <a:lnTo>
                  <a:pt x="87" y="213"/>
                </a:lnTo>
                <a:lnTo>
                  <a:pt x="89" y="211"/>
                </a:lnTo>
                <a:lnTo>
                  <a:pt x="89" y="209"/>
                </a:lnTo>
                <a:lnTo>
                  <a:pt x="106" y="188"/>
                </a:lnTo>
                <a:lnTo>
                  <a:pt x="106" y="188"/>
                </a:lnTo>
                <a:lnTo>
                  <a:pt x="108" y="186"/>
                </a:lnTo>
                <a:lnTo>
                  <a:pt x="108" y="186"/>
                </a:lnTo>
                <a:lnTo>
                  <a:pt x="118" y="177"/>
                </a:lnTo>
                <a:lnTo>
                  <a:pt x="127" y="165"/>
                </a:lnTo>
                <a:lnTo>
                  <a:pt x="127" y="164"/>
                </a:lnTo>
                <a:lnTo>
                  <a:pt x="127" y="164"/>
                </a:lnTo>
                <a:lnTo>
                  <a:pt x="129" y="164"/>
                </a:lnTo>
                <a:lnTo>
                  <a:pt x="146" y="139"/>
                </a:lnTo>
                <a:lnTo>
                  <a:pt x="165" y="116"/>
                </a:lnTo>
                <a:lnTo>
                  <a:pt x="194" y="86"/>
                </a:lnTo>
                <a:lnTo>
                  <a:pt x="194" y="84"/>
                </a:lnTo>
                <a:lnTo>
                  <a:pt x="196" y="84"/>
                </a:lnTo>
                <a:lnTo>
                  <a:pt x="196" y="84"/>
                </a:lnTo>
                <a:lnTo>
                  <a:pt x="219" y="63"/>
                </a:lnTo>
                <a:lnTo>
                  <a:pt x="242" y="46"/>
                </a:lnTo>
                <a:lnTo>
                  <a:pt x="270" y="30"/>
                </a:lnTo>
                <a:lnTo>
                  <a:pt x="303" y="15"/>
                </a:lnTo>
                <a:lnTo>
                  <a:pt x="337" y="6"/>
                </a:lnTo>
                <a:lnTo>
                  <a:pt x="375" y="0"/>
                </a:lnTo>
                <a:lnTo>
                  <a:pt x="377" y="0"/>
                </a:lnTo>
                <a:lnTo>
                  <a:pt x="3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96474" y="2901104"/>
            <a:ext cx="581087" cy="581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r>
              <a:rPr lang="en-US" altLang="zh-CN" sz="2799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1</a:t>
            </a:r>
            <a:endParaRPr lang="zh-CN" altLang="en-US" sz="2799" dirty="0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7033" y="3012197"/>
            <a:ext cx="2257293" cy="46150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altLang="zh-CN" sz="2399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Coding</a:t>
            </a:r>
            <a:r>
              <a:rPr lang="zh-TW" altLang="en-US" sz="2399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、</a:t>
            </a:r>
            <a:r>
              <a:rPr lang="en-US" altLang="zh-TW" sz="2399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debug</a:t>
            </a:r>
            <a:endParaRPr lang="zh-CN" altLang="en-US" sz="2399" dirty="0">
              <a:solidFill>
                <a:schemeClr val="accent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57023" y="2963189"/>
            <a:ext cx="581087" cy="581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r>
              <a:rPr lang="en-US" altLang="zh-CN" sz="2799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2</a:t>
            </a:r>
            <a:endParaRPr lang="zh-CN" altLang="en-US" sz="2799" dirty="0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7536" y="3567537"/>
            <a:ext cx="3311347" cy="57243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13600" y="3020862"/>
            <a:ext cx="1247401" cy="46150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altLang="zh-CN" sz="2399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compile</a:t>
            </a:r>
            <a:endParaRPr lang="zh-CN" altLang="en-US" sz="2399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769DCB52-FDC2-459A-A086-424F8AC392FB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91B5CE-10B0-433F-AB90-255A9F33BAFD}"/>
              </a:ext>
            </a:extLst>
          </p:cNvPr>
          <p:cNvSpPr txBox="1"/>
          <p:nvPr/>
        </p:nvSpPr>
        <p:spPr>
          <a:xfrm>
            <a:off x="1866315" y="270357"/>
            <a:ext cx="2695205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我們實現夢想的方法</a:t>
            </a:r>
            <a:r>
              <a:rPr lang="en-US" altLang="zh-TW" sz="2800" dirty="0" smtClean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…..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86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81FA42C-07C7-4DB5-A47C-E6044D75E4E0}"/>
              </a:ext>
            </a:extLst>
          </p:cNvPr>
          <p:cNvGrpSpPr/>
          <p:nvPr/>
        </p:nvGrpSpPr>
        <p:grpSpPr>
          <a:xfrm>
            <a:off x="7568371" y="2843638"/>
            <a:ext cx="3024381" cy="678453"/>
            <a:chOff x="6728458" y="879265"/>
            <a:chExt cx="3024381" cy="67845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D54F1A-6816-487B-9F02-EB5607E7E740}"/>
                </a:ext>
              </a:extLst>
            </p:cNvPr>
            <p:cNvSpPr txBox="1"/>
            <p:nvPr/>
          </p:nvSpPr>
          <p:spPr>
            <a:xfrm>
              <a:off x="6728458" y="879265"/>
              <a:ext cx="2934589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TW" altLang="en-US" sz="2400" dirty="0" smtClean="0">
                  <a:solidFill>
                    <a:schemeClr val="tx2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文書處理、上台演講</a:t>
              </a:r>
              <a:endParaRPr lang="zh-CN" altLang="en-US" sz="2400" dirty="0">
                <a:solidFill>
                  <a:schemeClr val="tx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A2DF27A-0D2B-478D-AFE0-B16B8931BE87}"/>
                </a:ext>
              </a:extLst>
            </p:cNvPr>
            <p:cNvSpPr txBox="1"/>
            <p:nvPr/>
          </p:nvSpPr>
          <p:spPr>
            <a:xfrm>
              <a:off x="6818251" y="1249941"/>
              <a:ext cx="2934588" cy="307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endParaRPr lang="zh-CN" altLang="en-US" sz="1400" dirty="0">
                <a:solidFill>
                  <a:schemeClr val="tx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FB9CAEE-B5D7-4641-A74B-B03AE5B7CB4D}"/>
              </a:ext>
            </a:extLst>
          </p:cNvPr>
          <p:cNvGrpSpPr/>
          <p:nvPr/>
        </p:nvGrpSpPr>
        <p:grpSpPr>
          <a:xfrm>
            <a:off x="5575445" y="4877770"/>
            <a:ext cx="5730175" cy="1237681"/>
            <a:chOff x="4022664" y="320037"/>
            <a:chExt cx="5730175" cy="123768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3E0D107-4BBB-42AB-8FAC-0974AB13A8BA}"/>
                </a:ext>
              </a:extLst>
            </p:cNvPr>
            <p:cNvSpPr txBox="1"/>
            <p:nvPr/>
          </p:nvSpPr>
          <p:spPr>
            <a:xfrm>
              <a:off x="4022664" y="320037"/>
              <a:ext cx="2695205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TW" altLang="en-US" sz="2400" dirty="0" smtClean="0">
                  <a:solidFill>
                    <a:schemeClr val="tx2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測試、驗收</a:t>
              </a:r>
              <a:endParaRPr lang="zh-CN" altLang="en-US" sz="2400" dirty="0">
                <a:solidFill>
                  <a:schemeClr val="tx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C95BDA9-B15C-4D51-A95A-34F8D3289D75}"/>
                </a:ext>
              </a:extLst>
            </p:cNvPr>
            <p:cNvSpPr txBox="1"/>
            <p:nvPr/>
          </p:nvSpPr>
          <p:spPr>
            <a:xfrm>
              <a:off x="6818251" y="1249941"/>
              <a:ext cx="2934588" cy="307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endParaRPr lang="zh-CN" altLang="en-US" sz="1400" dirty="0">
                <a:solidFill>
                  <a:schemeClr val="tx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12B125A-ECAB-4F12-87D5-29A8A1B2D167}"/>
              </a:ext>
            </a:extLst>
          </p:cNvPr>
          <p:cNvGrpSpPr/>
          <p:nvPr/>
        </p:nvGrpSpPr>
        <p:grpSpPr>
          <a:xfrm>
            <a:off x="3039983" y="1675084"/>
            <a:ext cx="2934589" cy="461665"/>
            <a:chOff x="6818251" y="1213207"/>
            <a:chExt cx="2934589" cy="46166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C76C77-6B52-497F-BA99-3A7CFCC0EC01}"/>
                </a:ext>
              </a:extLst>
            </p:cNvPr>
            <p:cNvSpPr txBox="1"/>
            <p:nvPr/>
          </p:nvSpPr>
          <p:spPr>
            <a:xfrm>
              <a:off x="6818251" y="1213207"/>
              <a:ext cx="2934589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TW" altLang="en-US" sz="2400" dirty="0" smtClean="0">
                  <a:solidFill>
                    <a:schemeClr val="tx2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人工智慧、機器學習</a:t>
              </a:r>
              <a:endParaRPr lang="zh-CN" altLang="en-US" sz="2400" dirty="0">
                <a:solidFill>
                  <a:schemeClr val="tx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0144C27-09DC-4421-AD05-77CDF56346C4}"/>
                </a:ext>
              </a:extLst>
            </p:cNvPr>
            <p:cNvSpPr txBox="1"/>
            <p:nvPr/>
          </p:nvSpPr>
          <p:spPr>
            <a:xfrm>
              <a:off x="6818251" y="1249941"/>
              <a:ext cx="2934588" cy="307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endParaRPr lang="zh-CN" altLang="en-US" sz="1400" dirty="0">
                <a:solidFill>
                  <a:schemeClr val="tx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C12A5AA-D322-464D-8F9B-F2D56DF49805}"/>
              </a:ext>
            </a:extLst>
          </p:cNvPr>
          <p:cNvGrpSpPr/>
          <p:nvPr/>
        </p:nvGrpSpPr>
        <p:grpSpPr>
          <a:xfrm>
            <a:off x="1960410" y="3323339"/>
            <a:ext cx="7608838" cy="2065854"/>
            <a:chOff x="2144001" y="-508136"/>
            <a:chExt cx="7608838" cy="206585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985F30B-479F-4BFE-A378-26722C9871CD}"/>
                </a:ext>
              </a:extLst>
            </p:cNvPr>
            <p:cNvSpPr txBox="1"/>
            <p:nvPr/>
          </p:nvSpPr>
          <p:spPr>
            <a:xfrm>
              <a:off x="2144001" y="-508136"/>
              <a:ext cx="2695205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TW" altLang="en-US" sz="2400" dirty="0" smtClean="0">
                  <a:solidFill>
                    <a:schemeClr val="tx2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物聯網實作、道具採買</a:t>
              </a:r>
              <a:endParaRPr lang="zh-CN" altLang="en-US" sz="2400" dirty="0">
                <a:solidFill>
                  <a:schemeClr val="tx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886DA14-3197-41A7-AE86-71577E3D92F8}"/>
                </a:ext>
              </a:extLst>
            </p:cNvPr>
            <p:cNvSpPr txBox="1"/>
            <p:nvPr/>
          </p:nvSpPr>
          <p:spPr>
            <a:xfrm>
              <a:off x="6818251" y="1249941"/>
              <a:ext cx="2934588" cy="307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>
                <a:lnSpc>
                  <a:spcPct val="100000"/>
                </a:lnSpc>
              </a:pPr>
              <a:endParaRPr lang="zh-CN" altLang="en-US" sz="1400" dirty="0">
                <a:solidFill>
                  <a:schemeClr val="tx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D417755-7BD9-4F61-B350-54524E402745}"/>
              </a:ext>
            </a:extLst>
          </p:cNvPr>
          <p:cNvGrpSpPr/>
          <p:nvPr/>
        </p:nvGrpSpPr>
        <p:grpSpPr>
          <a:xfrm>
            <a:off x="4506164" y="2111476"/>
            <a:ext cx="3353842" cy="2635047"/>
            <a:chOff x="4419079" y="1125986"/>
            <a:chExt cx="3353842" cy="26350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5245F09-0F28-43A0-96A6-01476BB0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6827" y="1268413"/>
              <a:ext cx="2678346" cy="245745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EEA2830-306D-4FD6-8A56-D26996B72631}"/>
                </a:ext>
              </a:extLst>
            </p:cNvPr>
            <p:cNvSpPr txBox="1"/>
            <p:nvPr/>
          </p:nvSpPr>
          <p:spPr>
            <a:xfrm rot="21326878">
              <a:off x="4419079" y="2229045"/>
              <a:ext cx="1232518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000" dirty="0" smtClean="0">
                  <a:solidFill>
                    <a:schemeClr val="accent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02</a:t>
              </a:r>
              <a:endParaRPr lang="zh-CN" altLang="en-US" sz="400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2B17471-77A9-4B6C-B912-C1E4D52AC863}"/>
                </a:ext>
              </a:extLst>
            </p:cNvPr>
            <p:cNvSpPr txBox="1"/>
            <p:nvPr/>
          </p:nvSpPr>
          <p:spPr>
            <a:xfrm rot="21326878">
              <a:off x="5390920" y="1125986"/>
              <a:ext cx="1232518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000" dirty="0">
                  <a:solidFill>
                    <a:schemeClr val="accent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01</a:t>
              </a:r>
              <a:endParaRPr lang="zh-CN" altLang="en-US" sz="400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F07452-14AD-4047-9610-2D258088D518}"/>
                </a:ext>
              </a:extLst>
            </p:cNvPr>
            <p:cNvSpPr txBox="1"/>
            <p:nvPr/>
          </p:nvSpPr>
          <p:spPr>
            <a:xfrm rot="21326878">
              <a:off x="5534104" y="3053147"/>
              <a:ext cx="1232518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000" dirty="0">
                  <a:solidFill>
                    <a:schemeClr val="accent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03</a:t>
              </a:r>
              <a:endParaRPr lang="zh-CN" altLang="en-US" sz="400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2F9548A-A38F-4725-8D7B-4D6A3B2B3B61}"/>
                </a:ext>
              </a:extLst>
            </p:cNvPr>
            <p:cNvSpPr txBox="1"/>
            <p:nvPr/>
          </p:nvSpPr>
          <p:spPr>
            <a:xfrm rot="21326878">
              <a:off x="6540403" y="2081539"/>
              <a:ext cx="1232518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3600" b="0">
                  <a:solidFill>
                    <a:srgbClr val="1C75BC"/>
                  </a:solidFill>
                  <a:latin typeface="汉仪趣黑W" panose="00020600040101010101" pitchFamily="18" charset="-122"/>
                  <a:ea typeface="汉仪趣黑W" panose="00020600040101010101" pitchFamily="18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000" dirty="0" smtClean="0">
                  <a:solidFill>
                    <a:schemeClr val="accent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04</a:t>
              </a:r>
              <a:endParaRPr lang="zh-CN" altLang="en-US" sz="400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</p:grp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我們實現夢想的方法</a:t>
            </a:r>
            <a:r>
              <a:rPr lang="en-US" altLang="zh-TW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…..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568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我們實現夢想的方法</a:t>
            </a:r>
            <a:r>
              <a:rPr lang="en-US" altLang="zh-TW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…..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75479" y="1638300"/>
            <a:ext cx="5476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步：</a:t>
            </a:r>
            <a:r>
              <a:rPr lang="zh-TW" altLang="en-US" sz="2800" b="1" dirty="0">
                <a:solidFill>
                  <a:schemeClr val="tx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物聯網實作、道具採買</a:t>
            </a:r>
            <a:endParaRPr lang="zh-CN" altLang="en-US" sz="2800" b="1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  <a:p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5479" y="2419350"/>
            <a:ext cx="11059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採購相關物品，例如攝影機、輪胎、樹莓派等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81" y="3006243"/>
            <a:ext cx="3250794" cy="325079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09091" y="3215539"/>
            <a:ext cx="2832202" cy="28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75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我們實現夢想的方法</a:t>
            </a:r>
            <a:r>
              <a:rPr lang="en-US" altLang="zh-TW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…..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75479" y="1638300"/>
            <a:ext cx="5476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第二步：</a:t>
            </a:r>
            <a:r>
              <a:rPr lang="zh-TW" altLang="en-US" sz="28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站酷快乐体2016修订版" panose="02010600030101010101" pitchFamily="2" charset="-122"/>
              </a:rPr>
              <a:t>人工智慧</a:t>
            </a:r>
            <a:r>
              <a:rPr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站酷快乐体2016修订版" panose="02010600030101010101" pitchFamily="2" charset="-122"/>
              </a:rPr>
              <a:t>、機器學習</a:t>
            </a:r>
            <a:endParaRPr lang="zh-CN" altLang="en-US" sz="2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站酷快乐体2016修订版" panose="02010600030101010101" pitchFamily="2" charset="-122"/>
            </a:endParaRPr>
          </a:p>
          <a:p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5479" y="2419350"/>
            <a:ext cx="110592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函式庫訓練模型，用以辨識目標物。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31" y="3219569"/>
            <a:ext cx="5112905" cy="29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99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我們實現夢想的方法</a:t>
            </a:r>
            <a:r>
              <a:rPr lang="en-US" altLang="zh-TW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…..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51799" y="1544127"/>
            <a:ext cx="948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第三步：硬體接線與訊號控制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8" name="组合 30"/>
          <p:cNvGrpSpPr/>
          <p:nvPr/>
        </p:nvGrpSpPr>
        <p:grpSpPr>
          <a:xfrm>
            <a:off x="9029999" y="1918239"/>
            <a:ext cx="2041375" cy="4283755"/>
            <a:chOff x="3139393" y="1943100"/>
            <a:chExt cx="2112057" cy="4430712"/>
          </a:xfrm>
          <a:solidFill>
            <a:schemeClr val="accent2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139393" y="1943100"/>
              <a:ext cx="2112057" cy="4430712"/>
            </a:xfrm>
            <a:custGeom>
              <a:avLst/>
              <a:gdLst>
                <a:gd name="T0" fmla="*/ 8 w 1496"/>
                <a:gd name="T1" fmla="*/ 579 h 3142"/>
                <a:gd name="T2" fmla="*/ 14 w 1496"/>
                <a:gd name="T3" fmla="*/ 448 h 3142"/>
                <a:gd name="T4" fmla="*/ 29 w 1496"/>
                <a:gd name="T5" fmla="*/ 243 h 3142"/>
                <a:gd name="T6" fmla="*/ 243 w 1496"/>
                <a:gd name="T7" fmla="*/ 29 h 3142"/>
                <a:gd name="T8" fmla="*/ 1014 w 1496"/>
                <a:gd name="T9" fmla="*/ 14 h 3142"/>
                <a:gd name="T10" fmla="*/ 1244 w 1496"/>
                <a:gd name="T11" fmla="*/ 8 h 3142"/>
                <a:gd name="T12" fmla="*/ 1250 w 1496"/>
                <a:gd name="T13" fmla="*/ 29 h 3142"/>
                <a:gd name="T14" fmla="*/ 1425 w 1496"/>
                <a:gd name="T15" fmla="*/ 92 h 3142"/>
                <a:gd name="T16" fmla="*/ 1488 w 1496"/>
                <a:gd name="T17" fmla="*/ 2920 h 3142"/>
                <a:gd name="T18" fmla="*/ 1274 w 1496"/>
                <a:gd name="T19" fmla="*/ 3134 h 3142"/>
                <a:gd name="T20" fmla="*/ 92 w 1496"/>
                <a:gd name="T21" fmla="*/ 3071 h 3142"/>
                <a:gd name="T22" fmla="*/ 29 w 1496"/>
                <a:gd name="T23" fmla="*/ 1108 h 3142"/>
                <a:gd name="T24" fmla="*/ 8 w 1496"/>
                <a:gd name="T25" fmla="*/ 1102 h 3142"/>
                <a:gd name="T26" fmla="*/ 14 w 1496"/>
                <a:gd name="T27" fmla="*/ 971 h 3142"/>
                <a:gd name="T28" fmla="*/ 29 w 1496"/>
                <a:gd name="T29" fmla="*/ 848 h 3142"/>
                <a:gd name="T30" fmla="*/ 8 w 1496"/>
                <a:gd name="T31" fmla="*/ 842 h 3142"/>
                <a:gd name="T32" fmla="*/ 14 w 1496"/>
                <a:gd name="T33" fmla="*/ 711 h 3142"/>
                <a:gd name="T34" fmla="*/ 29 w 1496"/>
                <a:gd name="T35" fmla="*/ 585 h 3142"/>
                <a:gd name="T36" fmla="*/ 1244 w 1496"/>
                <a:gd name="T37" fmla="*/ 0 h 3142"/>
                <a:gd name="T38" fmla="*/ 1006 w 1496"/>
                <a:gd name="T39" fmla="*/ 14 h 3142"/>
                <a:gd name="T40" fmla="*/ 243 w 1496"/>
                <a:gd name="T41" fmla="*/ 21 h 3142"/>
                <a:gd name="T42" fmla="*/ 21 w 1496"/>
                <a:gd name="T43" fmla="*/ 440 h 3142"/>
                <a:gd name="T44" fmla="*/ 0 w 1496"/>
                <a:gd name="T45" fmla="*/ 454 h 3142"/>
                <a:gd name="T46" fmla="*/ 14 w 1496"/>
                <a:gd name="T47" fmla="*/ 593 h 3142"/>
                <a:gd name="T48" fmla="*/ 21 w 1496"/>
                <a:gd name="T49" fmla="*/ 703 h 3142"/>
                <a:gd name="T50" fmla="*/ 0 w 1496"/>
                <a:gd name="T51" fmla="*/ 717 h 3142"/>
                <a:gd name="T52" fmla="*/ 14 w 1496"/>
                <a:gd name="T53" fmla="*/ 856 h 3142"/>
                <a:gd name="T54" fmla="*/ 21 w 1496"/>
                <a:gd name="T55" fmla="*/ 963 h 3142"/>
                <a:gd name="T56" fmla="*/ 0 w 1496"/>
                <a:gd name="T57" fmla="*/ 977 h 3142"/>
                <a:gd name="T58" fmla="*/ 14 w 1496"/>
                <a:gd name="T59" fmla="*/ 1116 h 3142"/>
                <a:gd name="T60" fmla="*/ 21 w 1496"/>
                <a:gd name="T61" fmla="*/ 2920 h 3142"/>
                <a:gd name="T62" fmla="*/ 1274 w 1496"/>
                <a:gd name="T63" fmla="*/ 3142 h 3142"/>
                <a:gd name="T64" fmla="*/ 1496 w 1496"/>
                <a:gd name="T65" fmla="*/ 243 h 3142"/>
                <a:gd name="T66" fmla="*/ 1274 w 1496"/>
                <a:gd name="T67" fmla="*/ 21 h 3142"/>
                <a:gd name="T68" fmla="*/ 1258 w 1496"/>
                <a:gd name="T69" fmla="*/ 14 h 3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6" h="3142">
                  <a:moveTo>
                    <a:pt x="14" y="585"/>
                  </a:moveTo>
                  <a:cubicBezTo>
                    <a:pt x="11" y="585"/>
                    <a:pt x="8" y="583"/>
                    <a:pt x="8" y="579"/>
                  </a:cubicBezTo>
                  <a:cubicBezTo>
                    <a:pt x="8" y="454"/>
                    <a:pt x="8" y="454"/>
                    <a:pt x="8" y="454"/>
                  </a:cubicBezTo>
                  <a:cubicBezTo>
                    <a:pt x="8" y="451"/>
                    <a:pt x="11" y="448"/>
                    <a:pt x="14" y="448"/>
                  </a:cubicBezTo>
                  <a:cubicBezTo>
                    <a:pt x="29" y="448"/>
                    <a:pt x="29" y="448"/>
                    <a:pt x="29" y="448"/>
                  </a:cubicBezTo>
                  <a:cubicBezTo>
                    <a:pt x="29" y="243"/>
                    <a:pt x="29" y="243"/>
                    <a:pt x="29" y="243"/>
                  </a:cubicBezTo>
                  <a:cubicBezTo>
                    <a:pt x="29" y="184"/>
                    <a:pt x="53" y="131"/>
                    <a:pt x="92" y="92"/>
                  </a:cubicBezTo>
                  <a:cubicBezTo>
                    <a:pt x="131" y="53"/>
                    <a:pt x="184" y="29"/>
                    <a:pt x="243" y="29"/>
                  </a:cubicBezTo>
                  <a:cubicBezTo>
                    <a:pt x="1014" y="29"/>
                    <a:pt x="1014" y="29"/>
                    <a:pt x="1014" y="29"/>
                  </a:cubicBezTo>
                  <a:cubicBezTo>
                    <a:pt x="1014" y="14"/>
                    <a:pt x="1014" y="14"/>
                    <a:pt x="1014" y="14"/>
                  </a:cubicBezTo>
                  <a:cubicBezTo>
                    <a:pt x="1014" y="10"/>
                    <a:pt x="1017" y="8"/>
                    <a:pt x="1020" y="8"/>
                  </a:cubicBezTo>
                  <a:cubicBezTo>
                    <a:pt x="1244" y="8"/>
                    <a:pt x="1244" y="8"/>
                    <a:pt x="1244" y="8"/>
                  </a:cubicBezTo>
                  <a:cubicBezTo>
                    <a:pt x="1247" y="8"/>
                    <a:pt x="1250" y="10"/>
                    <a:pt x="1250" y="14"/>
                  </a:cubicBezTo>
                  <a:cubicBezTo>
                    <a:pt x="1250" y="29"/>
                    <a:pt x="1250" y="29"/>
                    <a:pt x="1250" y="29"/>
                  </a:cubicBezTo>
                  <a:cubicBezTo>
                    <a:pt x="1274" y="29"/>
                    <a:pt x="1274" y="29"/>
                    <a:pt x="1274" y="29"/>
                  </a:cubicBezTo>
                  <a:cubicBezTo>
                    <a:pt x="1333" y="29"/>
                    <a:pt x="1386" y="53"/>
                    <a:pt x="1425" y="92"/>
                  </a:cubicBezTo>
                  <a:cubicBezTo>
                    <a:pt x="1464" y="131"/>
                    <a:pt x="1488" y="184"/>
                    <a:pt x="1488" y="243"/>
                  </a:cubicBezTo>
                  <a:cubicBezTo>
                    <a:pt x="1488" y="2920"/>
                    <a:pt x="1488" y="2920"/>
                    <a:pt x="1488" y="2920"/>
                  </a:cubicBezTo>
                  <a:cubicBezTo>
                    <a:pt x="1488" y="2979"/>
                    <a:pt x="1464" y="3033"/>
                    <a:pt x="1425" y="3071"/>
                  </a:cubicBezTo>
                  <a:cubicBezTo>
                    <a:pt x="1386" y="3110"/>
                    <a:pt x="1333" y="3134"/>
                    <a:pt x="1274" y="3134"/>
                  </a:cubicBezTo>
                  <a:cubicBezTo>
                    <a:pt x="243" y="3134"/>
                    <a:pt x="243" y="3134"/>
                    <a:pt x="243" y="3134"/>
                  </a:cubicBezTo>
                  <a:cubicBezTo>
                    <a:pt x="184" y="3134"/>
                    <a:pt x="131" y="3110"/>
                    <a:pt x="92" y="3071"/>
                  </a:cubicBezTo>
                  <a:cubicBezTo>
                    <a:pt x="53" y="3033"/>
                    <a:pt x="29" y="2979"/>
                    <a:pt x="29" y="2920"/>
                  </a:cubicBezTo>
                  <a:cubicBezTo>
                    <a:pt x="29" y="1108"/>
                    <a:pt x="29" y="1108"/>
                    <a:pt x="29" y="1108"/>
                  </a:cubicBezTo>
                  <a:cubicBezTo>
                    <a:pt x="14" y="1108"/>
                    <a:pt x="14" y="1108"/>
                    <a:pt x="14" y="1108"/>
                  </a:cubicBezTo>
                  <a:cubicBezTo>
                    <a:pt x="11" y="1108"/>
                    <a:pt x="8" y="1106"/>
                    <a:pt x="8" y="1102"/>
                  </a:cubicBezTo>
                  <a:cubicBezTo>
                    <a:pt x="8" y="977"/>
                    <a:pt x="8" y="977"/>
                    <a:pt x="8" y="977"/>
                  </a:cubicBezTo>
                  <a:cubicBezTo>
                    <a:pt x="8" y="974"/>
                    <a:pt x="11" y="971"/>
                    <a:pt x="14" y="971"/>
                  </a:cubicBezTo>
                  <a:cubicBezTo>
                    <a:pt x="29" y="971"/>
                    <a:pt x="29" y="971"/>
                    <a:pt x="29" y="971"/>
                  </a:cubicBezTo>
                  <a:cubicBezTo>
                    <a:pt x="29" y="848"/>
                    <a:pt x="29" y="848"/>
                    <a:pt x="29" y="848"/>
                  </a:cubicBezTo>
                  <a:cubicBezTo>
                    <a:pt x="14" y="848"/>
                    <a:pt x="14" y="848"/>
                    <a:pt x="14" y="848"/>
                  </a:cubicBezTo>
                  <a:cubicBezTo>
                    <a:pt x="11" y="848"/>
                    <a:pt x="8" y="846"/>
                    <a:pt x="8" y="842"/>
                  </a:cubicBezTo>
                  <a:cubicBezTo>
                    <a:pt x="8" y="717"/>
                    <a:pt x="8" y="717"/>
                    <a:pt x="8" y="717"/>
                  </a:cubicBezTo>
                  <a:cubicBezTo>
                    <a:pt x="8" y="714"/>
                    <a:pt x="11" y="711"/>
                    <a:pt x="14" y="711"/>
                  </a:cubicBezTo>
                  <a:cubicBezTo>
                    <a:pt x="29" y="711"/>
                    <a:pt x="29" y="711"/>
                    <a:pt x="29" y="711"/>
                  </a:cubicBezTo>
                  <a:cubicBezTo>
                    <a:pt x="29" y="585"/>
                    <a:pt x="29" y="585"/>
                    <a:pt x="29" y="585"/>
                  </a:cubicBezTo>
                  <a:cubicBezTo>
                    <a:pt x="14" y="585"/>
                    <a:pt x="14" y="585"/>
                    <a:pt x="14" y="585"/>
                  </a:cubicBezTo>
                  <a:moveTo>
                    <a:pt x="1244" y="0"/>
                  </a:moveTo>
                  <a:cubicBezTo>
                    <a:pt x="1020" y="0"/>
                    <a:pt x="1020" y="0"/>
                    <a:pt x="1020" y="0"/>
                  </a:cubicBezTo>
                  <a:cubicBezTo>
                    <a:pt x="1012" y="0"/>
                    <a:pt x="1006" y="6"/>
                    <a:pt x="1006" y="14"/>
                  </a:cubicBezTo>
                  <a:cubicBezTo>
                    <a:pt x="1006" y="21"/>
                    <a:pt x="1006" y="21"/>
                    <a:pt x="1006" y="21"/>
                  </a:cubicBezTo>
                  <a:cubicBezTo>
                    <a:pt x="243" y="21"/>
                    <a:pt x="243" y="21"/>
                    <a:pt x="243" y="21"/>
                  </a:cubicBezTo>
                  <a:cubicBezTo>
                    <a:pt x="121" y="21"/>
                    <a:pt x="21" y="121"/>
                    <a:pt x="21" y="243"/>
                  </a:cubicBezTo>
                  <a:cubicBezTo>
                    <a:pt x="21" y="440"/>
                    <a:pt x="21" y="440"/>
                    <a:pt x="21" y="440"/>
                  </a:cubicBezTo>
                  <a:cubicBezTo>
                    <a:pt x="14" y="440"/>
                    <a:pt x="14" y="440"/>
                    <a:pt x="14" y="440"/>
                  </a:cubicBezTo>
                  <a:cubicBezTo>
                    <a:pt x="7" y="440"/>
                    <a:pt x="0" y="446"/>
                    <a:pt x="0" y="454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0" y="587"/>
                    <a:pt x="7" y="593"/>
                    <a:pt x="14" y="593"/>
                  </a:cubicBezTo>
                  <a:cubicBezTo>
                    <a:pt x="21" y="593"/>
                    <a:pt x="21" y="593"/>
                    <a:pt x="21" y="593"/>
                  </a:cubicBezTo>
                  <a:cubicBezTo>
                    <a:pt x="21" y="703"/>
                    <a:pt x="21" y="703"/>
                    <a:pt x="21" y="703"/>
                  </a:cubicBezTo>
                  <a:cubicBezTo>
                    <a:pt x="14" y="703"/>
                    <a:pt x="14" y="703"/>
                    <a:pt x="14" y="703"/>
                  </a:cubicBezTo>
                  <a:cubicBezTo>
                    <a:pt x="7" y="703"/>
                    <a:pt x="0" y="709"/>
                    <a:pt x="0" y="717"/>
                  </a:cubicBezTo>
                  <a:cubicBezTo>
                    <a:pt x="0" y="842"/>
                    <a:pt x="0" y="842"/>
                    <a:pt x="0" y="842"/>
                  </a:cubicBezTo>
                  <a:cubicBezTo>
                    <a:pt x="0" y="850"/>
                    <a:pt x="7" y="856"/>
                    <a:pt x="14" y="856"/>
                  </a:cubicBezTo>
                  <a:cubicBezTo>
                    <a:pt x="21" y="856"/>
                    <a:pt x="21" y="856"/>
                    <a:pt x="21" y="856"/>
                  </a:cubicBezTo>
                  <a:cubicBezTo>
                    <a:pt x="21" y="963"/>
                    <a:pt x="21" y="963"/>
                    <a:pt x="21" y="963"/>
                  </a:cubicBezTo>
                  <a:cubicBezTo>
                    <a:pt x="14" y="963"/>
                    <a:pt x="14" y="963"/>
                    <a:pt x="14" y="963"/>
                  </a:cubicBezTo>
                  <a:cubicBezTo>
                    <a:pt x="7" y="963"/>
                    <a:pt x="0" y="969"/>
                    <a:pt x="0" y="977"/>
                  </a:cubicBezTo>
                  <a:cubicBezTo>
                    <a:pt x="0" y="1102"/>
                    <a:pt x="0" y="1102"/>
                    <a:pt x="0" y="1102"/>
                  </a:cubicBezTo>
                  <a:cubicBezTo>
                    <a:pt x="0" y="1110"/>
                    <a:pt x="7" y="1116"/>
                    <a:pt x="14" y="1116"/>
                  </a:cubicBezTo>
                  <a:cubicBezTo>
                    <a:pt x="21" y="1116"/>
                    <a:pt x="21" y="1116"/>
                    <a:pt x="21" y="1116"/>
                  </a:cubicBezTo>
                  <a:cubicBezTo>
                    <a:pt x="21" y="2920"/>
                    <a:pt x="21" y="2920"/>
                    <a:pt x="21" y="2920"/>
                  </a:cubicBezTo>
                  <a:cubicBezTo>
                    <a:pt x="21" y="3043"/>
                    <a:pt x="121" y="3142"/>
                    <a:pt x="243" y="3142"/>
                  </a:cubicBezTo>
                  <a:cubicBezTo>
                    <a:pt x="1274" y="3142"/>
                    <a:pt x="1274" y="3142"/>
                    <a:pt x="1274" y="3142"/>
                  </a:cubicBezTo>
                  <a:cubicBezTo>
                    <a:pt x="1396" y="3142"/>
                    <a:pt x="1496" y="3043"/>
                    <a:pt x="1496" y="2920"/>
                  </a:cubicBezTo>
                  <a:cubicBezTo>
                    <a:pt x="1496" y="243"/>
                    <a:pt x="1496" y="243"/>
                    <a:pt x="1496" y="243"/>
                  </a:cubicBezTo>
                  <a:cubicBezTo>
                    <a:pt x="1496" y="121"/>
                    <a:pt x="1396" y="21"/>
                    <a:pt x="1274" y="21"/>
                  </a:cubicBezTo>
                  <a:cubicBezTo>
                    <a:pt x="1274" y="21"/>
                    <a:pt x="1274" y="21"/>
                    <a:pt x="1274" y="21"/>
                  </a:cubicBezTo>
                  <a:cubicBezTo>
                    <a:pt x="1258" y="21"/>
                    <a:pt x="1258" y="21"/>
                    <a:pt x="1258" y="21"/>
                  </a:cubicBezTo>
                  <a:cubicBezTo>
                    <a:pt x="1258" y="14"/>
                    <a:pt x="1258" y="14"/>
                    <a:pt x="1258" y="14"/>
                  </a:cubicBezTo>
                  <a:cubicBezTo>
                    <a:pt x="1258" y="6"/>
                    <a:pt x="1252" y="0"/>
                    <a:pt x="1244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4034190" y="2307440"/>
              <a:ext cx="368528" cy="75381"/>
            </a:xfrm>
            <a:custGeom>
              <a:avLst/>
              <a:gdLst>
                <a:gd name="T0" fmla="*/ 261 w 261"/>
                <a:gd name="T1" fmla="*/ 27 h 54"/>
                <a:gd name="T2" fmla="*/ 261 w 261"/>
                <a:gd name="T3" fmla="*/ 27 h 54"/>
                <a:gd name="T4" fmla="*/ 261 w 261"/>
                <a:gd name="T5" fmla="*/ 27 h 54"/>
                <a:gd name="T6" fmla="*/ 261 w 261"/>
                <a:gd name="T7" fmla="*/ 27 h 54"/>
                <a:gd name="T8" fmla="*/ 261 w 261"/>
                <a:gd name="T9" fmla="*/ 27 h 54"/>
                <a:gd name="T10" fmla="*/ 261 w 261"/>
                <a:gd name="T11" fmla="*/ 27 h 54"/>
                <a:gd name="T12" fmla="*/ 234 w 261"/>
                <a:gd name="T13" fmla="*/ 0 h 54"/>
                <a:gd name="T14" fmla="*/ 27 w 261"/>
                <a:gd name="T15" fmla="*/ 0 h 54"/>
                <a:gd name="T16" fmla="*/ 0 w 261"/>
                <a:gd name="T17" fmla="*/ 27 h 54"/>
                <a:gd name="T18" fmla="*/ 27 w 261"/>
                <a:gd name="T19" fmla="*/ 54 h 54"/>
                <a:gd name="T20" fmla="*/ 234 w 261"/>
                <a:gd name="T21" fmla="*/ 54 h 54"/>
                <a:gd name="T22" fmla="*/ 261 w 261"/>
                <a:gd name="T23" fmla="*/ 27 h 54"/>
                <a:gd name="T24" fmla="*/ 256 w 261"/>
                <a:gd name="T25" fmla="*/ 27 h 54"/>
                <a:gd name="T26" fmla="*/ 251 w 261"/>
                <a:gd name="T27" fmla="*/ 27 h 54"/>
                <a:gd name="T28" fmla="*/ 246 w 261"/>
                <a:gd name="T29" fmla="*/ 39 h 54"/>
                <a:gd name="T30" fmla="*/ 234 w 261"/>
                <a:gd name="T31" fmla="*/ 44 h 54"/>
                <a:gd name="T32" fmla="*/ 27 w 261"/>
                <a:gd name="T33" fmla="*/ 44 h 54"/>
                <a:gd name="T34" fmla="*/ 15 w 261"/>
                <a:gd name="T35" fmla="*/ 39 h 54"/>
                <a:gd name="T36" fmla="*/ 10 w 261"/>
                <a:gd name="T37" fmla="*/ 27 h 54"/>
                <a:gd name="T38" fmla="*/ 15 w 261"/>
                <a:gd name="T39" fmla="*/ 15 h 54"/>
                <a:gd name="T40" fmla="*/ 27 w 261"/>
                <a:gd name="T41" fmla="*/ 10 h 54"/>
                <a:gd name="T42" fmla="*/ 234 w 261"/>
                <a:gd name="T43" fmla="*/ 10 h 54"/>
                <a:gd name="T44" fmla="*/ 246 w 261"/>
                <a:gd name="T45" fmla="*/ 15 h 54"/>
                <a:gd name="T46" fmla="*/ 251 w 261"/>
                <a:gd name="T47" fmla="*/ 27 h 54"/>
                <a:gd name="T48" fmla="*/ 256 w 261"/>
                <a:gd name="T49" fmla="*/ 27 h 54"/>
                <a:gd name="T50" fmla="*/ 261 w 261"/>
                <a:gd name="T51" fmla="*/ 27 h 54"/>
                <a:gd name="T52" fmla="*/ 261 w 261"/>
                <a:gd name="T53" fmla="*/ 27 h 54"/>
                <a:gd name="T54" fmla="*/ 234 w 261"/>
                <a:gd name="T5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1" h="54">
                  <a:moveTo>
                    <a:pt x="261" y="27"/>
                  </a:moveTo>
                  <a:cubicBezTo>
                    <a:pt x="261" y="27"/>
                    <a:pt x="261" y="27"/>
                    <a:pt x="261" y="27"/>
                  </a:cubicBezTo>
                  <a:cubicBezTo>
                    <a:pt x="261" y="27"/>
                    <a:pt x="261" y="27"/>
                    <a:pt x="261" y="27"/>
                  </a:cubicBezTo>
                  <a:moveTo>
                    <a:pt x="261" y="27"/>
                  </a:moveTo>
                  <a:cubicBezTo>
                    <a:pt x="261" y="27"/>
                    <a:pt x="261" y="27"/>
                    <a:pt x="261" y="27"/>
                  </a:cubicBezTo>
                  <a:cubicBezTo>
                    <a:pt x="261" y="27"/>
                    <a:pt x="261" y="27"/>
                    <a:pt x="261" y="27"/>
                  </a:cubicBezTo>
                  <a:moveTo>
                    <a:pt x="234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49" y="54"/>
                    <a:pt x="261" y="42"/>
                    <a:pt x="261" y="27"/>
                  </a:cubicBezTo>
                  <a:cubicBezTo>
                    <a:pt x="256" y="27"/>
                    <a:pt x="256" y="27"/>
                    <a:pt x="256" y="27"/>
                  </a:cubicBezTo>
                  <a:cubicBezTo>
                    <a:pt x="251" y="27"/>
                    <a:pt x="251" y="27"/>
                    <a:pt x="251" y="27"/>
                  </a:cubicBezTo>
                  <a:cubicBezTo>
                    <a:pt x="251" y="31"/>
                    <a:pt x="249" y="36"/>
                    <a:pt x="246" y="39"/>
                  </a:cubicBezTo>
                  <a:cubicBezTo>
                    <a:pt x="243" y="42"/>
                    <a:pt x="239" y="44"/>
                    <a:pt x="234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4"/>
                    <a:pt x="18" y="42"/>
                    <a:pt x="15" y="39"/>
                  </a:cubicBezTo>
                  <a:cubicBezTo>
                    <a:pt x="12" y="36"/>
                    <a:pt x="10" y="31"/>
                    <a:pt x="10" y="27"/>
                  </a:cubicBezTo>
                  <a:cubicBezTo>
                    <a:pt x="10" y="22"/>
                    <a:pt x="12" y="18"/>
                    <a:pt x="15" y="15"/>
                  </a:cubicBezTo>
                  <a:cubicBezTo>
                    <a:pt x="18" y="12"/>
                    <a:pt x="22" y="10"/>
                    <a:pt x="27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9" y="10"/>
                    <a:pt x="243" y="12"/>
                    <a:pt x="246" y="15"/>
                  </a:cubicBezTo>
                  <a:cubicBezTo>
                    <a:pt x="249" y="18"/>
                    <a:pt x="251" y="22"/>
                    <a:pt x="251" y="27"/>
                  </a:cubicBezTo>
                  <a:cubicBezTo>
                    <a:pt x="256" y="27"/>
                    <a:pt x="256" y="27"/>
                    <a:pt x="256" y="27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12"/>
                    <a:pt x="249" y="0"/>
                    <a:pt x="234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4169597" y="2135740"/>
              <a:ext cx="86548" cy="86548"/>
            </a:xfrm>
            <a:custGeom>
              <a:avLst/>
              <a:gdLst>
                <a:gd name="T0" fmla="*/ 30 w 61"/>
                <a:gd name="T1" fmla="*/ 0 h 61"/>
                <a:gd name="T2" fmla="*/ 30 w 61"/>
                <a:gd name="T3" fmla="*/ 0 h 61"/>
                <a:gd name="T4" fmla="*/ 0 w 61"/>
                <a:gd name="T5" fmla="*/ 30 h 61"/>
                <a:gd name="T6" fmla="*/ 5 w 61"/>
                <a:gd name="T7" fmla="*/ 30 h 61"/>
                <a:gd name="T8" fmla="*/ 10 w 61"/>
                <a:gd name="T9" fmla="*/ 30 h 61"/>
                <a:gd name="T10" fmla="*/ 16 w 61"/>
                <a:gd name="T11" fmla="*/ 16 h 61"/>
                <a:gd name="T12" fmla="*/ 30 w 61"/>
                <a:gd name="T13" fmla="*/ 10 h 61"/>
                <a:gd name="T14" fmla="*/ 45 w 61"/>
                <a:gd name="T15" fmla="*/ 16 h 61"/>
                <a:gd name="T16" fmla="*/ 51 w 61"/>
                <a:gd name="T17" fmla="*/ 30 h 61"/>
                <a:gd name="T18" fmla="*/ 45 w 61"/>
                <a:gd name="T19" fmla="*/ 45 h 61"/>
                <a:gd name="T20" fmla="*/ 30 w 61"/>
                <a:gd name="T21" fmla="*/ 51 h 61"/>
                <a:gd name="T22" fmla="*/ 16 w 61"/>
                <a:gd name="T23" fmla="*/ 45 h 61"/>
                <a:gd name="T24" fmla="*/ 10 w 61"/>
                <a:gd name="T25" fmla="*/ 30 h 61"/>
                <a:gd name="T26" fmla="*/ 5 w 61"/>
                <a:gd name="T27" fmla="*/ 30 h 61"/>
                <a:gd name="T28" fmla="*/ 0 w 61"/>
                <a:gd name="T29" fmla="*/ 30 h 61"/>
                <a:gd name="T30" fmla="*/ 30 w 61"/>
                <a:gd name="T31" fmla="*/ 61 h 61"/>
                <a:gd name="T32" fmla="*/ 61 w 61"/>
                <a:gd name="T33" fmla="*/ 30 h 61"/>
                <a:gd name="T34" fmla="*/ 61 w 61"/>
                <a:gd name="T35" fmla="*/ 30 h 61"/>
                <a:gd name="T36" fmla="*/ 30 w 61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61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5"/>
                    <a:pt x="12" y="20"/>
                    <a:pt x="16" y="16"/>
                  </a:cubicBezTo>
                  <a:cubicBezTo>
                    <a:pt x="20" y="12"/>
                    <a:pt x="25" y="10"/>
                    <a:pt x="30" y="10"/>
                  </a:cubicBezTo>
                  <a:cubicBezTo>
                    <a:pt x="36" y="10"/>
                    <a:pt x="41" y="12"/>
                    <a:pt x="45" y="16"/>
                  </a:cubicBezTo>
                  <a:cubicBezTo>
                    <a:pt x="48" y="20"/>
                    <a:pt x="51" y="25"/>
                    <a:pt x="51" y="30"/>
                  </a:cubicBezTo>
                  <a:cubicBezTo>
                    <a:pt x="51" y="36"/>
                    <a:pt x="48" y="41"/>
                    <a:pt x="45" y="45"/>
                  </a:cubicBezTo>
                  <a:cubicBezTo>
                    <a:pt x="41" y="48"/>
                    <a:pt x="36" y="51"/>
                    <a:pt x="30" y="51"/>
                  </a:cubicBezTo>
                  <a:cubicBezTo>
                    <a:pt x="25" y="51"/>
                    <a:pt x="20" y="48"/>
                    <a:pt x="16" y="45"/>
                  </a:cubicBezTo>
                  <a:cubicBezTo>
                    <a:pt x="12" y="41"/>
                    <a:pt x="10" y="36"/>
                    <a:pt x="10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4"/>
                    <a:pt x="47" y="0"/>
                    <a:pt x="30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023023" y="5872670"/>
              <a:ext cx="375508" cy="375508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0 w 266"/>
                <a:gd name="T5" fmla="*/ 133 h 266"/>
                <a:gd name="T6" fmla="*/ 0 w 266"/>
                <a:gd name="T7" fmla="*/ 133 h 266"/>
                <a:gd name="T8" fmla="*/ 5 w 266"/>
                <a:gd name="T9" fmla="*/ 133 h 266"/>
                <a:gd name="T10" fmla="*/ 10 w 266"/>
                <a:gd name="T11" fmla="*/ 133 h 266"/>
                <a:gd name="T12" fmla="*/ 46 w 266"/>
                <a:gd name="T13" fmla="*/ 46 h 266"/>
                <a:gd name="T14" fmla="*/ 133 w 266"/>
                <a:gd name="T15" fmla="*/ 10 h 266"/>
                <a:gd name="T16" fmla="*/ 220 w 266"/>
                <a:gd name="T17" fmla="*/ 46 h 266"/>
                <a:gd name="T18" fmla="*/ 256 w 266"/>
                <a:gd name="T19" fmla="*/ 133 h 266"/>
                <a:gd name="T20" fmla="*/ 220 w 266"/>
                <a:gd name="T21" fmla="*/ 220 h 266"/>
                <a:gd name="T22" fmla="*/ 133 w 266"/>
                <a:gd name="T23" fmla="*/ 256 h 266"/>
                <a:gd name="T24" fmla="*/ 46 w 266"/>
                <a:gd name="T25" fmla="*/ 220 h 266"/>
                <a:gd name="T26" fmla="*/ 10 w 266"/>
                <a:gd name="T27" fmla="*/ 133 h 266"/>
                <a:gd name="T28" fmla="*/ 5 w 266"/>
                <a:gd name="T29" fmla="*/ 133 h 266"/>
                <a:gd name="T30" fmla="*/ 0 w 266"/>
                <a:gd name="T31" fmla="*/ 133 h 266"/>
                <a:gd name="T32" fmla="*/ 0 w 266"/>
                <a:gd name="T33" fmla="*/ 134 h 266"/>
                <a:gd name="T34" fmla="*/ 133 w 266"/>
                <a:gd name="T35" fmla="*/ 266 h 266"/>
                <a:gd name="T36" fmla="*/ 266 w 266"/>
                <a:gd name="T37" fmla="*/ 133 h 266"/>
                <a:gd name="T38" fmla="*/ 266 w 266"/>
                <a:gd name="T39" fmla="*/ 133 h 266"/>
                <a:gd name="T40" fmla="*/ 133 w 266"/>
                <a:gd name="T4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59" y="0"/>
                    <a:pt x="0" y="60"/>
                    <a:pt x="0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0" y="99"/>
                    <a:pt x="23" y="69"/>
                    <a:pt x="46" y="46"/>
                  </a:cubicBezTo>
                  <a:cubicBezTo>
                    <a:pt x="68" y="24"/>
                    <a:pt x="99" y="10"/>
                    <a:pt x="133" y="10"/>
                  </a:cubicBezTo>
                  <a:cubicBezTo>
                    <a:pt x="167" y="10"/>
                    <a:pt x="197" y="24"/>
                    <a:pt x="220" y="46"/>
                  </a:cubicBezTo>
                  <a:cubicBezTo>
                    <a:pt x="242" y="69"/>
                    <a:pt x="256" y="99"/>
                    <a:pt x="256" y="133"/>
                  </a:cubicBezTo>
                  <a:cubicBezTo>
                    <a:pt x="256" y="167"/>
                    <a:pt x="242" y="198"/>
                    <a:pt x="220" y="220"/>
                  </a:cubicBezTo>
                  <a:cubicBezTo>
                    <a:pt x="197" y="243"/>
                    <a:pt x="167" y="256"/>
                    <a:pt x="133" y="256"/>
                  </a:cubicBezTo>
                  <a:cubicBezTo>
                    <a:pt x="99" y="256"/>
                    <a:pt x="68" y="243"/>
                    <a:pt x="46" y="220"/>
                  </a:cubicBezTo>
                  <a:cubicBezTo>
                    <a:pt x="23" y="198"/>
                    <a:pt x="10" y="167"/>
                    <a:pt x="10" y="133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207"/>
                    <a:pt x="59" y="266"/>
                    <a:pt x="133" y="266"/>
                  </a:cubicBezTo>
                  <a:cubicBezTo>
                    <a:pt x="206" y="266"/>
                    <a:pt x="266" y="207"/>
                    <a:pt x="266" y="133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6" y="60"/>
                    <a:pt x="206" y="0"/>
                    <a:pt x="133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4138886" y="5988533"/>
              <a:ext cx="143782" cy="143782"/>
            </a:xfrm>
            <a:custGeom>
              <a:avLst/>
              <a:gdLst>
                <a:gd name="T0" fmla="*/ 87 w 102"/>
                <a:gd name="T1" fmla="*/ 0 h 102"/>
                <a:gd name="T2" fmla="*/ 15 w 102"/>
                <a:gd name="T3" fmla="*/ 0 h 102"/>
                <a:gd name="T4" fmla="*/ 0 w 102"/>
                <a:gd name="T5" fmla="*/ 15 h 102"/>
                <a:gd name="T6" fmla="*/ 5 w 102"/>
                <a:gd name="T7" fmla="*/ 15 h 102"/>
                <a:gd name="T8" fmla="*/ 10 w 102"/>
                <a:gd name="T9" fmla="*/ 15 h 102"/>
                <a:gd name="T10" fmla="*/ 15 w 102"/>
                <a:gd name="T11" fmla="*/ 10 h 102"/>
                <a:gd name="T12" fmla="*/ 87 w 102"/>
                <a:gd name="T13" fmla="*/ 10 h 102"/>
                <a:gd name="T14" fmla="*/ 92 w 102"/>
                <a:gd name="T15" fmla="*/ 15 h 102"/>
                <a:gd name="T16" fmla="*/ 92 w 102"/>
                <a:gd name="T17" fmla="*/ 87 h 102"/>
                <a:gd name="T18" fmla="*/ 87 w 102"/>
                <a:gd name="T19" fmla="*/ 92 h 102"/>
                <a:gd name="T20" fmla="*/ 15 w 102"/>
                <a:gd name="T21" fmla="*/ 92 h 102"/>
                <a:gd name="T22" fmla="*/ 10 w 102"/>
                <a:gd name="T23" fmla="*/ 87 h 102"/>
                <a:gd name="T24" fmla="*/ 10 w 102"/>
                <a:gd name="T25" fmla="*/ 15 h 102"/>
                <a:gd name="T26" fmla="*/ 5 w 102"/>
                <a:gd name="T27" fmla="*/ 15 h 102"/>
                <a:gd name="T28" fmla="*/ 0 w 102"/>
                <a:gd name="T29" fmla="*/ 15 h 102"/>
                <a:gd name="T30" fmla="*/ 0 w 102"/>
                <a:gd name="T31" fmla="*/ 87 h 102"/>
                <a:gd name="T32" fmla="*/ 15 w 102"/>
                <a:gd name="T33" fmla="*/ 102 h 102"/>
                <a:gd name="T34" fmla="*/ 87 w 102"/>
                <a:gd name="T35" fmla="*/ 102 h 102"/>
                <a:gd name="T36" fmla="*/ 102 w 102"/>
                <a:gd name="T37" fmla="*/ 87 h 102"/>
                <a:gd name="T38" fmla="*/ 102 w 102"/>
                <a:gd name="T39" fmla="*/ 15 h 102"/>
                <a:gd name="T40" fmla="*/ 87 w 102"/>
                <a:gd name="T4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02">
                  <a:moveTo>
                    <a:pt x="8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3"/>
                    <a:pt x="12" y="10"/>
                    <a:pt x="15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9" y="10"/>
                    <a:pt x="92" y="13"/>
                    <a:pt x="92" y="15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92" y="90"/>
                    <a:pt x="89" y="92"/>
                    <a:pt x="87" y="92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2" y="92"/>
                    <a:pt x="10" y="90"/>
                    <a:pt x="10" y="8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6"/>
                    <a:pt x="6" y="102"/>
                    <a:pt x="15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95" y="102"/>
                    <a:pt x="102" y="96"/>
                    <a:pt x="102" y="87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7"/>
                    <a:pt x="95" y="0"/>
                    <a:pt x="87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3311094" y="2687136"/>
              <a:ext cx="1807742" cy="0"/>
            </a:xfrm>
            <a:prstGeom prst="line">
              <a:avLst/>
            </a:prstGeom>
            <a:grpFill/>
            <a:ln w="158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3447896" y="2611755"/>
              <a:ext cx="16751" cy="51650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3422769" y="2621527"/>
              <a:ext cx="15355" cy="41878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399038" y="2629902"/>
              <a:ext cx="15355" cy="3350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375307" y="2639674"/>
              <a:ext cx="15355" cy="23731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3351576" y="2648049"/>
              <a:ext cx="15355" cy="15355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4972262" y="2607567"/>
              <a:ext cx="118655" cy="55838"/>
            </a:xfrm>
            <a:custGeom>
              <a:avLst/>
              <a:gdLst>
                <a:gd name="T0" fmla="*/ 68 w 84"/>
                <a:gd name="T1" fmla="*/ 8 h 40"/>
                <a:gd name="T2" fmla="*/ 8 w 84"/>
                <a:gd name="T3" fmla="*/ 8 h 40"/>
                <a:gd name="T4" fmla="*/ 8 w 84"/>
                <a:gd name="T5" fmla="*/ 32 h 40"/>
                <a:gd name="T6" fmla="*/ 68 w 84"/>
                <a:gd name="T7" fmla="*/ 32 h 40"/>
                <a:gd name="T8" fmla="*/ 68 w 84"/>
                <a:gd name="T9" fmla="*/ 8 h 40"/>
                <a:gd name="T10" fmla="*/ 81 w 84"/>
                <a:gd name="T11" fmla="*/ 12 h 40"/>
                <a:gd name="T12" fmla="*/ 76 w 84"/>
                <a:gd name="T13" fmla="*/ 12 h 40"/>
                <a:gd name="T14" fmla="*/ 76 w 84"/>
                <a:gd name="T15" fmla="*/ 3 h 40"/>
                <a:gd name="T16" fmla="*/ 73 w 84"/>
                <a:gd name="T17" fmla="*/ 0 h 40"/>
                <a:gd name="T18" fmla="*/ 3 w 84"/>
                <a:gd name="T19" fmla="*/ 0 h 40"/>
                <a:gd name="T20" fmla="*/ 0 w 84"/>
                <a:gd name="T21" fmla="*/ 3 h 40"/>
                <a:gd name="T22" fmla="*/ 0 w 84"/>
                <a:gd name="T23" fmla="*/ 36 h 40"/>
                <a:gd name="T24" fmla="*/ 3 w 84"/>
                <a:gd name="T25" fmla="*/ 40 h 40"/>
                <a:gd name="T26" fmla="*/ 73 w 84"/>
                <a:gd name="T27" fmla="*/ 40 h 40"/>
                <a:gd name="T28" fmla="*/ 76 w 84"/>
                <a:gd name="T29" fmla="*/ 36 h 40"/>
                <a:gd name="T30" fmla="*/ 76 w 84"/>
                <a:gd name="T31" fmla="*/ 28 h 40"/>
                <a:gd name="T32" fmla="*/ 81 w 84"/>
                <a:gd name="T33" fmla="*/ 28 h 40"/>
                <a:gd name="T34" fmla="*/ 84 w 84"/>
                <a:gd name="T35" fmla="*/ 25 h 40"/>
                <a:gd name="T36" fmla="*/ 84 w 84"/>
                <a:gd name="T37" fmla="*/ 15 h 40"/>
                <a:gd name="T38" fmla="*/ 81 w 84"/>
                <a:gd name="T39" fmla="*/ 12 h 40"/>
                <a:gd name="T40" fmla="*/ 72 w 84"/>
                <a:gd name="T41" fmla="*/ 36 h 40"/>
                <a:gd name="T42" fmla="*/ 4 w 84"/>
                <a:gd name="T43" fmla="*/ 36 h 40"/>
                <a:gd name="T44" fmla="*/ 4 w 84"/>
                <a:gd name="T45" fmla="*/ 4 h 40"/>
                <a:gd name="T46" fmla="*/ 72 w 84"/>
                <a:gd name="T47" fmla="*/ 4 h 40"/>
                <a:gd name="T48" fmla="*/ 72 w 84"/>
                <a:gd name="T49" fmla="*/ 36 h 40"/>
                <a:gd name="T50" fmla="*/ 80 w 84"/>
                <a:gd name="T51" fmla="*/ 24 h 40"/>
                <a:gd name="T52" fmla="*/ 76 w 84"/>
                <a:gd name="T53" fmla="*/ 24 h 40"/>
                <a:gd name="T54" fmla="*/ 76 w 84"/>
                <a:gd name="T55" fmla="*/ 16 h 40"/>
                <a:gd name="T56" fmla="*/ 80 w 84"/>
                <a:gd name="T57" fmla="*/ 16 h 40"/>
                <a:gd name="T58" fmla="*/ 80 w 84"/>
                <a:gd name="T5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4" h="40">
                  <a:moveTo>
                    <a:pt x="68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8" y="32"/>
                    <a:pt x="68" y="32"/>
                    <a:pt x="68" y="32"/>
                  </a:cubicBezTo>
                  <a:lnTo>
                    <a:pt x="68" y="8"/>
                  </a:lnTo>
                  <a:close/>
                  <a:moveTo>
                    <a:pt x="81" y="12"/>
                  </a:moveTo>
                  <a:cubicBezTo>
                    <a:pt x="76" y="12"/>
                    <a:pt x="76" y="12"/>
                    <a:pt x="76" y="1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4" y="0"/>
                    <a:pt x="7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40"/>
                    <a:pt x="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4" y="40"/>
                    <a:pt x="76" y="38"/>
                    <a:pt x="76" y="36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2" y="28"/>
                    <a:pt x="84" y="26"/>
                    <a:pt x="84" y="25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4" y="13"/>
                    <a:pt x="82" y="12"/>
                    <a:pt x="81" y="12"/>
                  </a:cubicBezTo>
                  <a:moveTo>
                    <a:pt x="72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2" y="4"/>
                    <a:pt x="72" y="4"/>
                    <a:pt x="72" y="4"/>
                  </a:cubicBezTo>
                  <a:lnTo>
                    <a:pt x="72" y="36"/>
                  </a:lnTo>
                  <a:close/>
                  <a:moveTo>
                    <a:pt x="80" y="24"/>
                  </a:moveTo>
                  <a:cubicBezTo>
                    <a:pt x="76" y="24"/>
                    <a:pt x="76" y="24"/>
                    <a:pt x="76" y="24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80" y="16"/>
                    <a:pt x="80" y="16"/>
                    <a:pt x="80" y="16"/>
                  </a:cubicBezTo>
                  <a:lnTo>
                    <a:pt x="80" y="24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</p:grpSp>
      <p:sp>
        <p:nvSpPr>
          <p:cNvPr id="24" name="文本框 94"/>
          <p:cNvSpPr txBox="1"/>
          <p:nvPr/>
        </p:nvSpPr>
        <p:spPr>
          <a:xfrm>
            <a:off x="9422632" y="3062734"/>
            <a:ext cx="1300632" cy="58461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TW" altLang="en-US" sz="31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警告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cxnSp>
        <p:nvCxnSpPr>
          <p:cNvPr id="25" name="直接连接符 95"/>
          <p:cNvCxnSpPr/>
          <p:nvPr/>
        </p:nvCxnSpPr>
        <p:spPr>
          <a:xfrm>
            <a:off x="9534145" y="3764060"/>
            <a:ext cx="86893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96"/>
          <p:cNvSpPr txBox="1"/>
          <p:nvPr/>
        </p:nvSpPr>
        <p:spPr>
          <a:xfrm>
            <a:off x="9430040" y="3876081"/>
            <a:ext cx="1670712" cy="332370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有一陌生人入侵。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51799" y="2804937"/>
            <a:ext cx="8032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控制馬達及輪胎的訊號為數位訊號，由示波器測量，偵測為多少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duty cycle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由樹梅派接線至麵包板再接入馬達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PWM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訊號進入馬達測試是否能順利控制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7" name="chenying0907 116"/>
          <p:cNvGrpSpPr/>
          <p:nvPr/>
        </p:nvGrpSpPr>
        <p:grpSpPr>
          <a:xfrm>
            <a:off x="1440656" y="5498886"/>
            <a:ext cx="1734699" cy="1296724"/>
            <a:chOff x="6417751" y="1820268"/>
            <a:chExt cx="1735234" cy="1296724"/>
          </a:xfrm>
          <a:solidFill>
            <a:srgbClr val="005188"/>
          </a:solidFill>
        </p:grpSpPr>
        <p:sp>
          <p:nvSpPr>
            <p:cNvPr id="58" name="椭圆 31"/>
            <p:cNvSpPr/>
            <p:nvPr/>
          </p:nvSpPr>
          <p:spPr>
            <a:xfrm rot="16200000">
              <a:off x="6637006" y="1601013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99" dirty="0">
                <a:solidFill>
                  <a:srgbClr val="60544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grpSp>
          <p:nvGrpSpPr>
            <p:cNvPr id="59" name="chenying0907 118"/>
            <p:cNvGrpSpPr/>
            <p:nvPr/>
          </p:nvGrpSpPr>
          <p:grpSpPr>
            <a:xfrm>
              <a:off x="6974092" y="1996635"/>
              <a:ext cx="774866" cy="794236"/>
              <a:chOff x="3282950" y="1154113"/>
              <a:chExt cx="698501" cy="715963"/>
            </a:xfrm>
            <a:grpFill/>
          </p:grpSpPr>
          <p:sp>
            <p:nvSpPr>
              <p:cNvPr id="60" name="chenying0907 905"/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1" name="chenying0907 906"/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2" name="chenying0907 907"/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3" name="chenying0907 908"/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4" name="chenying0907 909"/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5" name="chenying0907 910"/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6" name="chenying0907 911"/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7" name="chenying0907 912"/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8" name="chenying0907 913"/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9" name="chenying0907 914"/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0" name="chenying0907 915"/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1" name="chenying0907 916"/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2" name="chenying0907 917"/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3" name="chenying0907 918"/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4" name="chenying0907 919"/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5" name="chenying0907 920"/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6" name="chenying0907 921"/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7" name="chenying0907 922"/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8" name="chenying0907 923"/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9" name="chenying0907 924"/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80" name="chenying0907 925"/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81" name="chenying0907 926"/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82" name="chenying0907 927"/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</p:grpSp>
      </p:grpSp>
      <p:grpSp>
        <p:nvGrpSpPr>
          <p:cNvPr id="83" name="chenying0907 148"/>
          <p:cNvGrpSpPr/>
          <p:nvPr/>
        </p:nvGrpSpPr>
        <p:grpSpPr>
          <a:xfrm>
            <a:off x="3267764" y="5413545"/>
            <a:ext cx="2666265" cy="866233"/>
            <a:chOff x="8245422" y="1734929"/>
            <a:chExt cx="2667088" cy="866233"/>
          </a:xfrm>
        </p:grpSpPr>
        <p:sp>
          <p:nvSpPr>
            <p:cNvPr id="84" name="文本框 18"/>
            <p:cNvSpPr txBox="1">
              <a:spLocks noChangeArrowheads="1"/>
            </p:cNvSpPr>
            <p:nvPr/>
          </p:nvSpPr>
          <p:spPr bwMode="auto">
            <a:xfrm>
              <a:off x="8391525" y="2139625"/>
              <a:ext cx="2520985" cy="46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TW" altLang="en-US" sz="133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使用者可以透過手機或是平板等介面得知即時消息。</a:t>
              </a:r>
              <a:endParaRPr lang="zh-CN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85" name="文本框 150"/>
            <p:cNvSpPr txBox="1"/>
            <p:nvPr/>
          </p:nvSpPr>
          <p:spPr>
            <a:xfrm>
              <a:off x="8245422" y="1734929"/>
              <a:ext cx="2667088" cy="39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99" b="1" dirty="0" smtClean="0">
                  <a:solidFill>
                    <a:schemeClr val="accent4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連接手機等其他介面</a:t>
              </a:r>
              <a:endParaRPr lang="en-US" altLang="zh-CN" sz="1999" b="1" dirty="0">
                <a:solidFill>
                  <a:schemeClr val="accent4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5518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我們實現夢想的方法</a:t>
            </a:r>
            <a:r>
              <a:rPr lang="en-US" altLang="zh-TW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…..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51799" y="1544127"/>
            <a:ext cx="948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第四步：伺服器架設與手機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撰寫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8" name="组合 30"/>
          <p:cNvGrpSpPr/>
          <p:nvPr/>
        </p:nvGrpSpPr>
        <p:grpSpPr>
          <a:xfrm>
            <a:off x="9029999" y="1918239"/>
            <a:ext cx="2041375" cy="4283755"/>
            <a:chOff x="3139393" y="1943100"/>
            <a:chExt cx="2112057" cy="4430712"/>
          </a:xfrm>
          <a:solidFill>
            <a:schemeClr val="accent2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139393" y="1943100"/>
              <a:ext cx="2112057" cy="4430712"/>
            </a:xfrm>
            <a:custGeom>
              <a:avLst/>
              <a:gdLst>
                <a:gd name="T0" fmla="*/ 8 w 1496"/>
                <a:gd name="T1" fmla="*/ 579 h 3142"/>
                <a:gd name="T2" fmla="*/ 14 w 1496"/>
                <a:gd name="T3" fmla="*/ 448 h 3142"/>
                <a:gd name="T4" fmla="*/ 29 w 1496"/>
                <a:gd name="T5" fmla="*/ 243 h 3142"/>
                <a:gd name="T6" fmla="*/ 243 w 1496"/>
                <a:gd name="T7" fmla="*/ 29 h 3142"/>
                <a:gd name="T8" fmla="*/ 1014 w 1496"/>
                <a:gd name="T9" fmla="*/ 14 h 3142"/>
                <a:gd name="T10" fmla="*/ 1244 w 1496"/>
                <a:gd name="T11" fmla="*/ 8 h 3142"/>
                <a:gd name="T12" fmla="*/ 1250 w 1496"/>
                <a:gd name="T13" fmla="*/ 29 h 3142"/>
                <a:gd name="T14" fmla="*/ 1425 w 1496"/>
                <a:gd name="T15" fmla="*/ 92 h 3142"/>
                <a:gd name="T16" fmla="*/ 1488 w 1496"/>
                <a:gd name="T17" fmla="*/ 2920 h 3142"/>
                <a:gd name="T18" fmla="*/ 1274 w 1496"/>
                <a:gd name="T19" fmla="*/ 3134 h 3142"/>
                <a:gd name="T20" fmla="*/ 92 w 1496"/>
                <a:gd name="T21" fmla="*/ 3071 h 3142"/>
                <a:gd name="T22" fmla="*/ 29 w 1496"/>
                <a:gd name="T23" fmla="*/ 1108 h 3142"/>
                <a:gd name="T24" fmla="*/ 8 w 1496"/>
                <a:gd name="T25" fmla="*/ 1102 h 3142"/>
                <a:gd name="T26" fmla="*/ 14 w 1496"/>
                <a:gd name="T27" fmla="*/ 971 h 3142"/>
                <a:gd name="T28" fmla="*/ 29 w 1496"/>
                <a:gd name="T29" fmla="*/ 848 h 3142"/>
                <a:gd name="T30" fmla="*/ 8 w 1496"/>
                <a:gd name="T31" fmla="*/ 842 h 3142"/>
                <a:gd name="T32" fmla="*/ 14 w 1496"/>
                <a:gd name="T33" fmla="*/ 711 h 3142"/>
                <a:gd name="T34" fmla="*/ 29 w 1496"/>
                <a:gd name="T35" fmla="*/ 585 h 3142"/>
                <a:gd name="T36" fmla="*/ 1244 w 1496"/>
                <a:gd name="T37" fmla="*/ 0 h 3142"/>
                <a:gd name="T38" fmla="*/ 1006 w 1496"/>
                <a:gd name="T39" fmla="*/ 14 h 3142"/>
                <a:gd name="T40" fmla="*/ 243 w 1496"/>
                <a:gd name="T41" fmla="*/ 21 h 3142"/>
                <a:gd name="T42" fmla="*/ 21 w 1496"/>
                <a:gd name="T43" fmla="*/ 440 h 3142"/>
                <a:gd name="T44" fmla="*/ 0 w 1496"/>
                <a:gd name="T45" fmla="*/ 454 h 3142"/>
                <a:gd name="T46" fmla="*/ 14 w 1496"/>
                <a:gd name="T47" fmla="*/ 593 h 3142"/>
                <a:gd name="T48" fmla="*/ 21 w 1496"/>
                <a:gd name="T49" fmla="*/ 703 h 3142"/>
                <a:gd name="T50" fmla="*/ 0 w 1496"/>
                <a:gd name="T51" fmla="*/ 717 h 3142"/>
                <a:gd name="T52" fmla="*/ 14 w 1496"/>
                <a:gd name="T53" fmla="*/ 856 h 3142"/>
                <a:gd name="T54" fmla="*/ 21 w 1496"/>
                <a:gd name="T55" fmla="*/ 963 h 3142"/>
                <a:gd name="T56" fmla="*/ 0 w 1496"/>
                <a:gd name="T57" fmla="*/ 977 h 3142"/>
                <a:gd name="T58" fmla="*/ 14 w 1496"/>
                <a:gd name="T59" fmla="*/ 1116 h 3142"/>
                <a:gd name="T60" fmla="*/ 21 w 1496"/>
                <a:gd name="T61" fmla="*/ 2920 h 3142"/>
                <a:gd name="T62" fmla="*/ 1274 w 1496"/>
                <a:gd name="T63" fmla="*/ 3142 h 3142"/>
                <a:gd name="T64" fmla="*/ 1496 w 1496"/>
                <a:gd name="T65" fmla="*/ 243 h 3142"/>
                <a:gd name="T66" fmla="*/ 1274 w 1496"/>
                <a:gd name="T67" fmla="*/ 21 h 3142"/>
                <a:gd name="T68" fmla="*/ 1258 w 1496"/>
                <a:gd name="T69" fmla="*/ 14 h 3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6" h="3142">
                  <a:moveTo>
                    <a:pt x="14" y="585"/>
                  </a:moveTo>
                  <a:cubicBezTo>
                    <a:pt x="11" y="585"/>
                    <a:pt x="8" y="583"/>
                    <a:pt x="8" y="579"/>
                  </a:cubicBezTo>
                  <a:cubicBezTo>
                    <a:pt x="8" y="454"/>
                    <a:pt x="8" y="454"/>
                    <a:pt x="8" y="454"/>
                  </a:cubicBezTo>
                  <a:cubicBezTo>
                    <a:pt x="8" y="451"/>
                    <a:pt x="11" y="448"/>
                    <a:pt x="14" y="448"/>
                  </a:cubicBezTo>
                  <a:cubicBezTo>
                    <a:pt x="29" y="448"/>
                    <a:pt x="29" y="448"/>
                    <a:pt x="29" y="448"/>
                  </a:cubicBezTo>
                  <a:cubicBezTo>
                    <a:pt x="29" y="243"/>
                    <a:pt x="29" y="243"/>
                    <a:pt x="29" y="243"/>
                  </a:cubicBezTo>
                  <a:cubicBezTo>
                    <a:pt x="29" y="184"/>
                    <a:pt x="53" y="131"/>
                    <a:pt x="92" y="92"/>
                  </a:cubicBezTo>
                  <a:cubicBezTo>
                    <a:pt x="131" y="53"/>
                    <a:pt x="184" y="29"/>
                    <a:pt x="243" y="29"/>
                  </a:cubicBezTo>
                  <a:cubicBezTo>
                    <a:pt x="1014" y="29"/>
                    <a:pt x="1014" y="29"/>
                    <a:pt x="1014" y="29"/>
                  </a:cubicBezTo>
                  <a:cubicBezTo>
                    <a:pt x="1014" y="14"/>
                    <a:pt x="1014" y="14"/>
                    <a:pt x="1014" y="14"/>
                  </a:cubicBezTo>
                  <a:cubicBezTo>
                    <a:pt x="1014" y="10"/>
                    <a:pt x="1017" y="8"/>
                    <a:pt x="1020" y="8"/>
                  </a:cubicBezTo>
                  <a:cubicBezTo>
                    <a:pt x="1244" y="8"/>
                    <a:pt x="1244" y="8"/>
                    <a:pt x="1244" y="8"/>
                  </a:cubicBezTo>
                  <a:cubicBezTo>
                    <a:pt x="1247" y="8"/>
                    <a:pt x="1250" y="10"/>
                    <a:pt x="1250" y="14"/>
                  </a:cubicBezTo>
                  <a:cubicBezTo>
                    <a:pt x="1250" y="29"/>
                    <a:pt x="1250" y="29"/>
                    <a:pt x="1250" y="29"/>
                  </a:cubicBezTo>
                  <a:cubicBezTo>
                    <a:pt x="1274" y="29"/>
                    <a:pt x="1274" y="29"/>
                    <a:pt x="1274" y="29"/>
                  </a:cubicBezTo>
                  <a:cubicBezTo>
                    <a:pt x="1333" y="29"/>
                    <a:pt x="1386" y="53"/>
                    <a:pt x="1425" y="92"/>
                  </a:cubicBezTo>
                  <a:cubicBezTo>
                    <a:pt x="1464" y="131"/>
                    <a:pt x="1488" y="184"/>
                    <a:pt x="1488" y="243"/>
                  </a:cubicBezTo>
                  <a:cubicBezTo>
                    <a:pt x="1488" y="2920"/>
                    <a:pt x="1488" y="2920"/>
                    <a:pt x="1488" y="2920"/>
                  </a:cubicBezTo>
                  <a:cubicBezTo>
                    <a:pt x="1488" y="2979"/>
                    <a:pt x="1464" y="3033"/>
                    <a:pt x="1425" y="3071"/>
                  </a:cubicBezTo>
                  <a:cubicBezTo>
                    <a:pt x="1386" y="3110"/>
                    <a:pt x="1333" y="3134"/>
                    <a:pt x="1274" y="3134"/>
                  </a:cubicBezTo>
                  <a:cubicBezTo>
                    <a:pt x="243" y="3134"/>
                    <a:pt x="243" y="3134"/>
                    <a:pt x="243" y="3134"/>
                  </a:cubicBezTo>
                  <a:cubicBezTo>
                    <a:pt x="184" y="3134"/>
                    <a:pt x="131" y="3110"/>
                    <a:pt x="92" y="3071"/>
                  </a:cubicBezTo>
                  <a:cubicBezTo>
                    <a:pt x="53" y="3033"/>
                    <a:pt x="29" y="2979"/>
                    <a:pt x="29" y="2920"/>
                  </a:cubicBezTo>
                  <a:cubicBezTo>
                    <a:pt x="29" y="1108"/>
                    <a:pt x="29" y="1108"/>
                    <a:pt x="29" y="1108"/>
                  </a:cubicBezTo>
                  <a:cubicBezTo>
                    <a:pt x="14" y="1108"/>
                    <a:pt x="14" y="1108"/>
                    <a:pt x="14" y="1108"/>
                  </a:cubicBezTo>
                  <a:cubicBezTo>
                    <a:pt x="11" y="1108"/>
                    <a:pt x="8" y="1106"/>
                    <a:pt x="8" y="1102"/>
                  </a:cubicBezTo>
                  <a:cubicBezTo>
                    <a:pt x="8" y="977"/>
                    <a:pt x="8" y="977"/>
                    <a:pt x="8" y="977"/>
                  </a:cubicBezTo>
                  <a:cubicBezTo>
                    <a:pt x="8" y="974"/>
                    <a:pt x="11" y="971"/>
                    <a:pt x="14" y="971"/>
                  </a:cubicBezTo>
                  <a:cubicBezTo>
                    <a:pt x="29" y="971"/>
                    <a:pt x="29" y="971"/>
                    <a:pt x="29" y="971"/>
                  </a:cubicBezTo>
                  <a:cubicBezTo>
                    <a:pt x="29" y="848"/>
                    <a:pt x="29" y="848"/>
                    <a:pt x="29" y="848"/>
                  </a:cubicBezTo>
                  <a:cubicBezTo>
                    <a:pt x="14" y="848"/>
                    <a:pt x="14" y="848"/>
                    <a:pt x="14" y="848"/>
                  </a:cubicBezTo>
                  <a:cubicBezTo>
                    <a:pt x="11" y="848"/>
                    <a:pt x="8" y="846"/>
                    <a:pt x="8" y="842"/>
                  </a:cubicBezTo>
                  <a:cubicBezTo>
                    <a:pt x="8" y="717"/>
                    <a:pt x="8" y="717"/>
                    <a:pt x="8" y="717"/>
                  </a:cubicBezTo>
                  <a:cubicBezTo>
                    <a:pt x="8" y="714"/>
                    <a:pt x="11" y="711"/>
                    <a:pt x="14" y="711"/>
                  </a:cubicBezTo>
                  <a:cubicBezTo>
                    <a:pt x="29" y="711"/>
                    <a:pt x="29" y="711"/>
                    <a:pt x="29" y="711"/>
                  </a:cubicBezTo>
                  <a:cubicBezTo>
                    <a:pt x="29" y="585"/>
                    <a:pt x="29" y="585"/>
                    <a:pt x="29" y="585"/>
                  </a:cubicBezTo>
                  <a:cubicBezTo>
                    <a:pt x="14" y="585"/>
                    <a:pt x="14" y="585"/>
                    <a:pt x="14" y="585"/>
                  </a:cubicBezTo>
                  <a:moveTo>
                    <a:pt x="1244" y="0"/>
                  </a:moveTo>
                  <a:cubicBezTo>
                    <a:pt x="1020" y="0"/>
                    <a:pt x="1020" y="0"/>
                    <a:pt x="1020" y="0"/>
                  </a:cubicBezTo>
                  <a:cubicBezTo>
                    <a:pt x="1012" y="0"/>
                    <a:pt x="1006" y="6"/>
                    <a:pt x="1006" y="14"/>
                  </a:cubicBezTo>
                  <a:cubicBezTo>
                    <a:pt x="1006" y="21"/>
                    <a:pt x="1006" y="21"/>
                    <a:pt x="1006" y="21"/>
                  </a:cubicBezTo>
                  <a:cubicBezTo>
                    <a:pt x="243" y="21"/>
                    <a:pt x="243" y="21"/>
                    <a:pt x="243" y="21"/>
                  </a:cubicBezTo>
                  <a:cubicBezTo>
                    <a:pt x="121" y="21"/>
                    <a:pt x="21" y="121"/>
                    <a:pt x="21" y="243"/>
                  </a:cubicBezTo>
                  <a:cubicBezTo>
                    <a:pt x="21" y="440"/>
                    <a:pt x="21" y="440"/>
                    <a:pt x="21" y="440"/>
                  </a:cubicBezTo>
                  <a:cubicBezTo>
                    <a:pt x="14" y="440"/>
                    <a:pt x="14" y="440"/>
                    <a:pt x="14" y="440"/>
                  </a:cubicBezTo>
                  <a:cubicBezTo>
                    <a:pt x="7" y="440"/>
                    <a:pt x="0" y="446"/>
                    <a:pt x="0" y="454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0" y="587"/>
                    <a:pt x="7" y="593"/>
                    <a:pt x="14" y="593"/>
                  </a:cubicBezTo>
                  <a:cubicBezTo>
                    <a:pt x="21" y="593"/>
                    <a:pt x="21" y="593"/>
                    <a:pt x="21" y="593"/>
                  </a:cubicBezTo>
                  <a:cubicBezTo>
                    <a:pt x="21" y="703"/>
                    <a:pt x="21" y="703"/>
                    <a:pt x="21" y="703"/>
                  </a:cubicBezTo>
                  <a:cubicBezTo>
                    <a:pt x="14" y="703"/>
                    <a:pt x="14" y="703"/>
                    <a:pt x="14" y="703"/>
                  </a:cubicBezTo>
                  <a:cubicBezTo>
                    <a:pt x="7" y="703"/>
                    <a:pt x="0" y="709"/>
                    <a:pt x="0" y="717"/>
                  </a:cubicBezTo>
                  <a:cubicBezTo>
                    <a:pt x="0" y="842"/>
                    <a:pt x="0" y="842"/>
                    <a:pt x="0" y="842"/>
                  </a:cubicBezTo>
                  <a:cubicBezTo>
                    <a:pt x="0" y="850"/>
                    <a:pt x="7" y="856"/>
                    <a:pt x="14" y="856"/>
                  </a:cubicBezTo>
                  <a:cubicBezTo>
                    <a:pt x="21" y="856"/>
                    <a:pt x="21" y="856"/>
                    <a:pt x="21" y="856"/>
                  </a:cubicBezTo>
                  <a:cubicBezTo>
                    <a:pt x="21" y="963"/>
                    <a:pt x="21" y="963"/>
                    <a:pt x="21" y="963"/>
                  </a:cubicBezTo>
                  <a:cubicBezTo>
                    <a:pt x="14" y="963"/>
                    <a:pt x="14" y="963"/>
                    <a:pt x="14" y="963"/>
                  </a:cubicBezTo>
                  <a:cubicBezTo>
                    <a:pt x="7" y="963"/>
                    <a:pt x="0" y="969"/>
                    <a:pt x="0" y="977"/>
                  </a:cubicBezTo>
                  <a:cubicBezTo>
                    <a:pt x="0" y="1102"/>
                    <a:pt x="0" y="1102"/>
                    <a:pt x="0" y="1102"/>
                  </a:cubicBezTo>
                  <a:cubicBezTo>
                    <a:pt x="0" y="1110"/>
                    <a:pt x="7" y="1116"/>
                    <a:pt x="14" y="1116"/>
                  </a:cubicBezTo>
                  <a:cubicBezTo>
                    <a:pt x="21" y="1116"/>
                    <a:pt x="21" y="1116"/>
                    <a:pt x="21" y="1116"/>
                  </a:cubicBezTo>
                  <a:cubicBezTo>
                    <a:pt x="21" y="2920"/>
                    <a:pt x="21" y="2920"/>
                    <a:pt x="21" y="2920"/>
                  </a:cubicBezTo>
                  <a:cubicBezTo>
                    <a:pt x="21" y="3043"/>
                    <a:pt x="121" y="3142"/>
                    <a:pt x="243" y="3142"/>
                  </a:cubicBezTo>
                  <a:cubicBezTo>
                    <a:pt x="1274" y="3142"/>
                    <a:pt x="1274" y="3142"/>
                    <a:pt x="1274" y="3142"/>
                  </a:cubicBezTo>
                  <a:cubicBezTo>
                    <a:pt x="1396" y="3142"/>
                    <a:pt x="1496" y="3043"/>
                    <a:pt x="1496" y="2920"/>
                  </a:cubicBezTo>
                  <a:cubicBezTo>
                    <a:pt x="1496" y="243"/>
                    <a:pt x="1496" y="243"/>
                    <a:pt x="1496" y="243"/>
                  </a:cubicBezTo>
                  <a:cubicBezTo>
                    <a:pt x="1496" y="121"/>
                    <a:pt x="1396" y="21"/>
                    <a:pt x="1274" y="21"/>
                  </a:cubicBezTo>
                  <a:cubicBezTo>
                    <a:pt x="1274" y="21"/>
                    <a:pt x="1274" y="21"/>
                    <a:pt x="1274" y="21"/>
                  </a:cubicBezTo>
                  <a:cubicBezTo>
                    <a:pt x="1258" y="21"/>
                    <a:pt x="1258" y="21"/>
                    <a:pt x="1258" y="21"/>
                  </a:cubicBezTo>
                  <a:cubicBezTo>
                    <a:pt x="1258" y="14"/>
                    <a:pt x="1258" y="14"/>
                    <a:pt x="1258" y="14"/>
                  </a:cubicBezTo>
                  <a:cubicBezTo>
                    <a:pt x="1258" y="6"/>
                    <a:pt x="1252" y="0"/>
                    <a:pt x="1244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4034190" y="2307440"/>
              <a:ext cx="368528" cy="75381"/>
            </a:xfrm>
            <a:custGeom>
              <a:avLst/>
              <a:gdLst>
                <a:gd name="T0" fmla="*/ 261 w 261"/>
                <a:gd name="T1" fmla="*/ 27 h 54"/>
                <a:gd name="T2" fmla="*/ 261 w 261"/>
                <a:gd name="T3" fmla="*/ 27 h 54"/>
                <a:gd name="T4" fmla="*/ 261 w 261"/>
                <a:gd name="T5" fmla="*/ 27 h 54"/>
                <a:gd name="T6" fmla="*/ 261 w 261"/>
                <a:gd name="T7" fmla="*/ 27 h 54"/>
                <a:gd name="T8" fmla="*/ 261 w 261"/>
                <a:gd name="T9" fmla="*/ 27 h 54"/>
                <a:gd name="T10" fmla="*/ 261 w 261"/>
                <a:gd name="T11" fmla="*/ 27 h 54"/>
                <a:gd name="T12" fmla="*/ 234 w 261"/>
                <a:gd name="T13" fmla="*/ 0 h 54"/>
                <a:gd name="T14" fmla="*/ 27 w 261"/>
                <a:gd name="T15" fmla="*/ 0 h 54"/>
                <a:gd name="T16" fmla="*/ 0 w 261"/>
                <a:gd name="T17" fmla="*/ 27 h 54"/>
                <a:gd name="T18" fmla="*/ 27 w 261"/>
                <a:gd name="T19" fmla="*/ 54 h 54"/>
                <a:gd name="T20" fmla="*/ 234 w 261"/>
                <a:gd name="T21" fmla="*/ 54 h 54"/>
                <a:gd name="T22" fmla="*/ 261 w 261"/>
                <a:gd name="T23" fmla="*/ 27 h 54"/>
                <a:gd name="T24" fmla="*/ 256 w 261"/>
                <a:gd name="T25" fmla="*/ 27 h 54"/>
                <a:gd name="T26" fmla="*/ 251 w 261"/>
                <a:gd name="T27" fmla="*/ 27 h 54"/>
                <a:gd name="T28" fmla="*/ 246 w 261"/>
                <a:gd name="T29" fmla="*/ 39 h 54"/>
                <a:gd name="T30" fmla="*/ 234 w 261"/>
                <a:gd name="T31" fmla="*/ 44 h 54"/>
                <a:gd name="T32" fmla="*/ 27 w 261"/>
                <a:gd name="T33" fmla="*/ 44 h 54"/>
                <a:gd name="T34" fmla="*/ 15 w 261"/>
                <a:gd name="T35" fmla="*/ 39 h 54"/>
                <a:gd name="T36" fmla="*/ 10 w 261"/>
                <a:gd name="T37" fmla="*/ 27 h 54"/>
                <a:gd name="T38" fmla="*/ 15 w 261"/>
                <a:gd name="T39" fmla="*/ 15 h 54"/>
                <a:gd name="T40" fmla="*/ 27 w 261"/>
                <a:gd name="T41" fmla="*/ 10 h 54"/>
                <a:gd name="T42" fmla="*/ 234 w 261"/>
                <a:gd name="T43" fmla="*/ 10 h 54"/>
                <a:gd name="T44" fmla="*/ 246 w 261"/>
                <a:gd name="T45" fmla="*/ 15 h 54"/>
                <a:gd name="T46" fmla="*/ 251 w 261"/>
                <a:gd name="T47" fmla="*/ 27 h 54"/>
                <a:gd name="T48" fmla="*/ 256 w 261"/>
                <a:gd name="T49" fmla="*/ 27 h 54"/>
                <a:gd name="T50" fmla="*/ 261 w 261"/>
                <a:gd name="T51" fmla="*/ 27 h 54"/>
                <a:gd name="T52" fmla="*/ 261 w 261"/>
                <a:gd name="T53" fmla="*/ 27 h 54"/>
                <a:gd name="T54" fmla="*/ 234 w 261"/>
                <a:gd name="T5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1" h="54">
                  <a:moveTo>
                    <a:pt x="261" y="27"/>
                  </a:moveTo>
                  <a:cubicBezTo>
                    <a:pt x="261" y="27"/>
                    <a:pt x="261" y="27"/>
                    <a:pt x="261" y="27"/>
                  </a:cubicBezTo>
                  <a:cubicBezTo>
                    <a:pt x="261" y="27"/>
                    <a:pt x="261" y="27"/>
                    <a:pt x="261" y="27"/>
                  </a:cubicBezTo>
                  <a:moveTo>
                    <a:pt x="261" y="27"/>
                  </a:moveTo>
                  <a:cubicBezTo>
                    <a:pt x="261" y="27"/>
                    <a:pt x="261" y="27"/>
                    <a:pt x="261" y="27"/>
                  </a:cubicBezTo>
                  <a:cubicBezTo>
                    <a:pt x="261" y="27"/>
                    <a:pt x="261" y="27"/>
                    <a:pt x="261" y="27"/>
                  </a:cubicBezTo>
                  <a:moveTo>
                    <a:pt x="234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49" y="54"/>
                    <a:pt x="261" y="42"/>
                    <a:pt x="261" y="27"/>
                  </a:cubicBezTo>
                  <a:cubicBezTo>
                    <a:pt x="256" y="27"/>
                    <a:pt x="256" y="27"/>
                    <a:pt x="256" y="27"/>
                  </a:cubicBezTo>
                  <a:cubicBezTo>
                    <a:pt x="251" y="27"/>
                    <a:pt x="251" y="27"/>
                    <a:pt x="251" y="27"/>
                  </a:cubicBezTo>
                  <a:cubicBezTo>
                    <a:pt x="251" y="31"/>
                    <a:pt x="249" y="36"/>
                    <a:pt x="246" y="39"/>
                  </a:cubicBezTo>
                  <a:cubicBezTo>
                    <a:pt x="243" y="42"/>
                    <a:pt x="239" y="44"/>
                    <a:pt x="234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4"/>
                    <a:pt x="18" y="42"/>
                    <a:pt x="15" y="39"/>
                  </a:cubicBezTo>
                  <a:cubicBezTo>
                    <a:pt x="12" y="36"/>
                    <a:pt x="10" y="31"/>
                    <a:pt x="10" y="27"/>
                  </a:cubicBezTo>
                  <a:cubicBezTo>
                    <a:pt x="10" y="22"/>
                    <a:pt x="12" y="18"/>
                    <a:pt x="15" y="15"/>
                  </a:cubicBezTo>
                  <a:cubicBezTo>
                    <a:pt x="18" y="12"/>
                    <a:pt x="22" y="10"/>
                    <a:pt x="27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9" y="10"/>
                    <a:pt x="243" y="12"/>
                    <a:pt x="246" y="15"/>
                  </a:cubicBezTo>
                  <a:cubicBezTo>
                    <a:pt x="249" y="18"/>
                    <a:pt x="251" y="22"/>
                    <a:pt x="251" y="27"/>
                  </a:cubicBezTo>
                  <a:cubicBezTo>
                    <a:pt x="256" y="27"/>
                    <a:pt x="256" y="27"/>
                    <a:pt x="256" y="27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12"/>
                    <a:pt x="249" y="0"/>
                    <a:pt x="234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4169597" y="2135740"/>
              <a:ext cx="86548" cy="86548"/>
            </a:xfrm>
            <a:custGeom>
              <a:avLst/>
              <a:gdLst>
                <a:gd name="T0" fmla="*/ 30 w 61"/>
                <a:gd name="T1" fmla="*/ 0 h 61"/>
                <a:gd name="T2" fmla="*/ 30 w 61"/>
                <a:gd name="T3" fmla="*/ 0 h 61"/>
                <a:gd name="T4" fmla="*/ 0 w 61"/>
                <a:gd name="T5" fmla="*/ 30 h 61"/>
                <a:gd name="T6" fmla="*/ 5 w 61"/>
                <a:gd name="T7" fmla="*/ 30 h 61"/>
                <a:gd name="T8" fmla="*/ 10 w 61"/>
                <a:gd name="T9" fmla="*/ 30 h 61"/>
                <a:gd name="T10" fmla="*/ 16 w 61"/>
                <a:gd name="T11" fmla="*/ 16 h 61"/>
                <a:gd name="T12" fmla="*/ 30 w 61"/>
                <a:gd name="T13" fmla="*/ 10 h 61"/>
                <a:gd name="T14" fmla="*/ 45 w 61"/>
                <a:gd name="T15" fmla="*/ 16 h 61"/>
                <a:gd name="T16" fmla="*/ 51 w 61"/>
                <a:gd name="T17" fmla="*/ 30 h 61"/>
                <a:gd name="T18" fmla="*/ 45 w 61"/>
                <a:gd name="T19" fmla="*/ 45 h 61"/>
                <a:gd name="T20" fmla="*/ 30 w 61"/>
                <a:gd name="T21" fmla="*/ 51 h 61"/>
                <a:gd name="T22" fmla="*/ 16 w 61"/>
                <a:gd name="T23" fmla="*/ 45 h 61"/>
                <a:gd name="T24" fmla="*/ 10 w 61"/>
                <a:gd name="T25" fmla="*/ 30 h 61"/>
                <a:gd name="T26" fmla="*/ 5 w 61"/>
                <a:gd name="T27" fmla="*/ 30 h 61"/>
                <a:gd name="T28" fmla="*/ 0 w 61"/>
                <a:gd name="T29" fmla="*/ 30 h 61"/>
                <a:gd name="T30" fmla="*/ 30 w 61"/>
                <a:gd name="T31" fmla="*/ 61 h 61"/>
                <a:gd name="T32" fmla="*/ 61 w 61"/>
                <a:gd name="T33" fmla="*/ 30 h 61"/>
                <a:gd name="T34" fmla="*/ 61 w 61"/>
                <a:gd name="T35" fmla="*/ 30 h 61"/>
                <a:gd name="T36" fmla="*/ 30 w 61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61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5"/>
                    <a:pt x="12" y="20"/>
                    <a:pt x="16" y="16"/>
                  </a:cubicBezTo>
                  <a:cubicBezTo>
                    <a:pt x="20" y="12"/>
                    <a:pt x="25" y="10"/>
                    <a:pt x="30" y="10"/>
                  </a:cubicBezTo>
                  <a:cubicBezTo>
                    <a:pt x="36" y="10"/>
                    <a:pt x="41" y="12"/>
                    <a:pt x="45" y="16"/>
                  </a:cubicBezTo>
                  <a:cubicBezTo>
                    <a:pt x="48" y="20"/>
                    <a:pt x="51" y="25"/>
                    <a:pt x="51" y="30"/>
                  </a:cubicBezTo>
                  <a:cubicBezTo>
                    <a:pt x="51" y="36"/>
                    <a:pt x="48" y="41"/>
                    <a:pt x="45" y="45"/>
                  </a:cubicBezTo>
                  <a:cubicBezTo>
                    <a:pt x="41" y="48"/>
                    <a:pt x="36" y="51"/>
                    <a:pt x="30" y="51"/>
                  </a:cubicBezTo>
                  <a:cubicBezTo>
                    <a:pt x="25" y="51"/>
                    <a:pt x="20" y="48"/>
                    <a:pt x="16" y="45"/>
                  </a:cubicBezTo>
                  <a:cubicBezTo>
                    <a:pt x="12" y="41"/>
                    <a:pt x="10" y="36"/>
                    <a:pt x="10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4"/>
                    <a:pt x="47" y="0"/>
                    <a:pt x="30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023023" y="5872670"/>
              <a:ext cx="375508" cy="375508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0 w 266"/>
                <a:gd name="T5" fmla="*/ 133 h 266"/>
                <a:gd name="T6" fmla="*/ 0 w 266"/>
                <a:gd name="T7" fmla="*/ 133 h 266"/>
                <a:gd name="T8" fmla="*/ 5 w 266"/>
                <a:gd name="T9" fmla="*/ 133 h 266"/>
                <a:gd name="T10" fmla="*/ 10 w 266"/>
                <a:gd name="T11" fmla="*/ 133 h 266"/>
                <a:gd name="T12" fmla="*/ 46 w 266"/>
                <a:gd name="T13" fmla="*/ 46 h 266"/>
                <a:gd name="T14" fmla="*/ 133 w 266"/>
                <a:gd name="T15" fmla="*/ 10 h 266"/>
                <a:gd name="T16" fmla="*/ 220 w 266"/>
                <a:gd name="T17" fmla="*/ 46 h 266"/>
                <a:gd name="T18" fmla="*/ 256 w 266"/>
                <a:gd name="T19" fmla="*/ 133 h 266"/>
                <a:gd name="T20" fmla="*/ 220 w 266"/>
                <a:gd name="T21" fmla="*/ 220 h 266"/>
                <a:gd name="T22" fmla="*/ 133 w 266"/>
                <a:gd name="T23" fmla="*/ 256 h 266"/>
                <a:gd name="T24" fmla="*/ 46 w 266"/>
                <a:gd name="T25" fmla="*/ 220 h 266"/>
                <a:gd name="T26" fmla="*/ 10 w 266"/>
                <a:gd name="T27" fmla="*/ 133 h 266"/>
                <a:gd name="T28" fmla="*/ 5 w 266"/>
                <a:gd name="T29" fmla="*/ 133 h 266"/>
                <a:gd name="T30" fmla="*/ 0 w 266"/>
                <a:gd name="T31" fmla="*/ 133 h 266"/>
                <a:gd name="T32" fmla="*/ 0 w 266"/>
                <a:gd name="T33" fmla="*/ 134 h 266"/>
                <a:gd name="T34" fmla="*/ 133 w 266"/>
                <a:gd name="T35" fmla="*/ 266 h 266"/>
                <a:gd name="T36" fmla="*/ 266 w 266"/>
                <a:gd name="T37" fmla="*/ 133 h 266"/>
                <a:gd name="T38" fmla="*/ 266 w 266"/>
                <a:gd name="T39" fmla="*/ 133 h 266"/>
                <a:gd name="T40" fmla="*/ 133 w 266"/>
                <a:gd name="T4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59" y="0"/>
                    <a:pt x="0" y="60"/>
                    <a:pt x="0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0" y="99"/>
                    <a:pt x="23" y="69"/>
                    <a:pt x="46" y="46"/>
                  </a:cubicBezTo>
                  <a:cubicBezTo>
                    <a:pt x="68" y="24"/>
                    <a:pt x="99" y="10"/>
                    <a:pt x="133" y="10"/>
                  </a:cubicBezTo>
                  <a:cubicBezTo>
                    <a:pt x="167" y="10"/>
                    <a:pt x="197" y="24"/>
                    <a:pt x="220" y="46"/>
                  </a:cubicBezTo>
                  <a:cubicBezTo>
                    <a:pt x="242" y="69"/>
                    <a:pt x="256" y="99"/>
                    <a:pt x="256" y="133"/>
                  </a:cubicBezTo>
                  <a:cubicBezTo>
                    <a:pt x="256" y="167"/>
                    <a:pt x="242" y="198"/>
                    <a:pt x="220" y="220"/>
                  </a:cubicBezTo>
                  <a:cubicBezTo>
                    <a:pt x="197" y="243"/>
                    <a:pt x="167" y="256"/>
                    <a:pt x="133" y="256"/>
                  </a:cubicBezTo>
                  <a:cubicBezTo>
                    <a:pt x="99" y="256"/>
                    <a:pt x="68" y="243"/>
                    <a:pt x="46" y="220"/>
                  </a:cubicBezTo>
                  <a:cubicBezTo>
                    <a:pt x="23" y="198"/>
                    <a:pt x="10" y="167"/>
                    <a:pt x="10" y="133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207"/>
                    <a:pt x="59" y="266"/>
                    <a:pt x="133" y="266"/>
                  </a:cubicBezTo>
                  <a:cubicBezTo>
                    <a:pt x="206" y="266"/>
                    <a:pt x="266" y="207"/>
                    <a:pt x="266" y="133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6" y="60"/>
                    <a:pt x="206" y="0"/>
                    <a:pt x="133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4138886" y="5988533"/>
              <a:ext cx="143782" cy="143782"/>
            </a:xfrm>
            <a:custGeom>
              <a:avLst/>
              <a:gdLst>
                <a:gd name="T0" fmla="*/ 87 w 102"/>
                <a:gd name="T1" fmla="*/ 0 h 102"/>
                <a:gd name="T2" fmla="*/ 15 w 102"/>
                <a:gd name="T3" fmla="*/ 0 h 102"/>
                <a:gd name="T4" fmla="*/ 0 w 102"/>
                <a:gd name="T5" fmla="*/ 15 h 102"/>
                <a:gd name="T6" fmla="*/ 5 w 102"/>
                <a:gd name="T7" fmla="*/ 15 h 102"/>
                <a:gd name="T8" fmla="*/ 10 w 102"/>
                <a:gd name="T9" fmla="*/ 15 h 102"/>
                <a:gd name="T10" fmla="*/ 15 w 102"/>
                <a:gd name="T11" fmla="*/ 10 h 102"/>
                <a:gd name="T12" fmla="*/ 87 w 102"/>
                <a:gd name="T13" fmla="*/ 10 h 102"/>
                <a:gd name="T14" fmla="*/ 92 w 102"/>
                <a:gd name="T15" fmla="*/ 15 h 102"/>
                <a:gd name="T16" fmla="*/ 92 w 102"/>
                <a:gd name="T17" fmla="*/ 87 h 102"/>
                <a:gd name="T18" fmla="*/ 87 w 102"/>
                <a:gd name="T19" fmla="*/ 92 h 102"/>
                <a:gd name="T20" fmla="*/ 15 w 102"/>
                <a:gd name="T21" fmla="*/ 92 h 102"/>
                <a:gd name="T22" fmla="*/ 10 w 102"/>
                <a:gd name="T23" fmla="*/ 87 h 102"/>
                <a:gd name="T24" fmla="*/ 10 w 102"/>
                <a:gd name="T25" fmla="*/ 15 h 102"/>
                <a:gd name="T26" fmla="*/ 5 w 102"/>
                <a:gd name="T27" fmla="*/ 15 h 102"/>
                <a:gd name="T28" fmla="*/ 0 w 102"/>
                <a:gd name="T29" fmla="*/ 15 h 102"/>
                <a:gd name="T30" fmla="*/ 0 w 102"/>
                <a:gd name="T31" fmla="*/ 87 h 102"/>
                <a:gd name="T32" fmla="*/ 15 w 102"/>
                <a:gd name="T33" fmla="*/ 102 h 102"/>
                <a:gd name="T34" fmla="*/ 87 w 102"/>
                <a:gd name="T35" fmla="*/ 102 h 102"/>
                <a:gd name="T36" fmla="*/ 102 w 102"/>
                <a:gd name="T37" fmla="*/ 87 h 102"/>
                <a:gd name="T38" fmla="*/ 102 w 102"/>
                <a:gd name="T39" fmla="*/ 15 h 102"/>
                <a:gd name="T40" fmla="*/ 87 w 102"/>
                <a:gd name="T4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02">
                  <a:moveTo>
                    <a:pt x="8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3"/>
                    <a:pt x="12" y="10"/>
                    <a:pt x="15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9" y="10"/>
                    <a:pt x="92" y="13"/>
                    <a:pt x="92" y="15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92" y="90"/>
                    <a:pt x="89" y="92"/>
                    <a:pt x="87" y="92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2" y="92"/>
                    <a:pt x="10" y="90"/>
                    <a:pt x="10" y="8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6"/>
                    <a:pt x="6" y="102"/>
                    <a:pt x="15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95" y="102"/>
                    <a:pt x="102" y="96"/>
                    <a:pt x="102" y="87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7"/>
                    <a:pt x="95" y="0"/>
                    <a:pt x="87" y="0"/>
                  </a:cubicBezTo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3311094" y="2687136"/>
              <a:ext cx="1807742" cy="0"/>
            </a:xfrm>
            <a:prstGeom prst="line">
              <a:avLst/>
            </a:prstGeom>
            <a:grpFill/>
            <a:ln w="158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3447896" y="2611755"/>
              <a:ext cx="16751" cy="51650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3422769" y="2621527"/>
              <a:ext cx="15355" cy="41878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399038" y="2629902"/>
              <a:ext cx="15355" cy="3350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375307" y="2639674"/>
              <a:ext cx="15355" cy="23731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3351576" y="2648049"/>
              <a:ext cx="15355" cy="15355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4972262" y="2607567"/>
              <a:ext cx="118655" cy="55838"/>
            </a:xfrm>
            <a:custGeom>
              <a:avLst/>
              <a:gdLst>
                <a:gd name="T0" fmla="*/ 68 w 84"/>
                <a:gd name="T1" fmla="*/ 8 h 40"/>
                <a:gd name="T2" fmla="*/ 8 w 84"/>
                <a:gd name="T3" fmla="*/ 8 h 40"/>
                <a:gd name="T4" fmla="*/ 8 w 84"/>
                <a:gd name="T5" fmla="*/ 32 h 40"/>
                <a:gd name="T6" fmla="*/ 68 w 84"/>
                <a:gd name="T7" fmla="*/ 32 h 40"/>
                <a:gd name="T8" fmla="*/ 68 w 84"/>
                <a:gd name="T9" fmla="*/ 8 h 40"/>
                <a:gd name="T10" fmla="*/ 81 w 84"/>
                <a:gd name="T11" fmla="*/ 12 h 40"/>
                <a:gd name="T12" fmla="*/ 76 w 84"/>
                <a:gd name="T13" fmla="*/ 12 h 40"/>
                <a:gd name="T14" fmla="*/ 76 w 84"/>
                <a:gd name="T15" fmla="*/ 3 h 40"/>
                <a:gd name="T16" fmla="*/ 73 w 84"/>
                <a:gd name="T17" fmla="*/ 0 h 40"/>
                <a:gd name="T18" fmla="*/ 3 w 84"/>
                <a:gd name="T19" fmla="*/ 0 h 40"/>
                <a:gd name="T20" fmla="*/ 0 w 84"/>
                <a:gd name="T21" fmla="*/ 3 h 40"/>
                <a:gd name="T22" fmla="*/ 0 w 84"/>
                <a:gd name="T23" fmla="*/ 36 h 40"/>
                <a:gd name="T24" fmla="*/ 3 w 84"/>
                <a:gd name="T25" fmla="*/ 40 h 40"/>
                <a:gd name="T26" fmla="*/ 73 w 84"/>
                <a:gd name="T27" fmla="*/ 40 h 40"/>
                <a:gd name="T28" fmla="*/ 76 w 84"/>
                <a:gd name="T29" fmla="*/ 36 h 40"/>
                <a:gd name="T30" fmla="*/ 76 w 84"/>
                <a:gd name="T31" fmla="*/ 28 h 40"/>
                <a:gd name="T32" fmla="*/ 81 w 84"/>
                <a:gd name="T33" fmla="*/ 28 h 40"/>
                <a:gd name="T34" fmla="*/ 84 w 84"/>
                <a:gd name="T35" fmla="*/ 25 h 40"/>
                <a:gd name="T36" fmla="*/ 84 w 84"/>
                <a:gd name="T37" fmla="*/ 15 h 40"/>
                <a:gd name="T38" fmla="*/ 81 w 84"/>
                <a:gd name="T39" fmla="*/ 12 h 40"/>
                <a:gd name="T40" fmla="*/ 72 w 84"/>
                <a:gd name="T41" fmla="*/ 36 h 40"/>
                <a:gd name="T42" fmla="*/ 4 w 84"/>
                <a:gd name="T43" fmla="*/ 36 h 40"/>
                <a:gd name="T44" fmla="*/ 4 w 84"/>
                <a:gd name="T45" fmla="*/ 4 h 40"/>
                <a:gd name="T46" fmla="*/ 72 w 84"/>
                <a:gd name="T47" fmla="*/ 4 h 40"/>
                <a:gd name="T48" fmla="*/ 72 w 84"/>
                <a:gd name="T49" fmla="*/ 36 h 40"/>
                <a:gd name="T50" fmla="*/ 80 w 84"/>
                <a:gd name="T51" fmla="*/ 24 h 40"/>
                <a:gd name="T52" fmla="*/ 76 w 84"/>
                <a:gd name="T53" fmla="*/ 24 h 40"/>
                <a:gd name="T54" fmla="*/ 76 w 84"/>
                <a:gd name="T55" fmla="*/ 16 h 40"/>
                <a:gd name="T56" fmla="*/ 80 w 84"/>
                <a:gd name="T57" fmla="*/ 16 h 40"/>
                <a:gd name="T58" fmla="*/ 80 w 84"/>
                <a:gd name="T5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4" h="40">
                  <a:moveTo>
                    <a:pt x="68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8" y="32"/>
                    <a:pt x="68" y="32"/>
                    <a:pt x="68" y="32"/>
                  </a:cubicBezTo>
                  <a:lnTo>
                    <a:pt x="68" y="8"/>
                  </a:lnTo>
                  <a:close/>
                  <a:moveTo>
                    <a:pt x="81" y="12"/>
                  </a:moveTo>
                  <a:cubicBezTo>
                    <a:pt x="76" y="12"/>
                    <a:pt x="76" y="12"/>
                    <a:pt x="76" y="1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4" y="0"/>
                    <a:pt x="7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40"/>
                    <a:pt x="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4" y="40"/>
                    <a:pt x="76" y="38"/>
                    <a:pt x="76" y="36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2" y="28"/>
                    <a:pt x="84" y="26"/>
                    <a:pt x="84" y="25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4" y="13"/>
                    <a:pt x="82" y="12"/>
                    <a:pt x="81" y="12"/>
                  </a:cubicBezTo>
                  <a:moveTo>
                    <a:pt x="72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2" y="4"/>
                    <a:pt x="72" y="4"/>
                    <a:pt x="72" y="4"/>
                  </a:cubicBezTo>
                  <a:lnTo>
                    <a:pt x="72" y="36"/>
                  </a:lnTo>
                  <a:close/>
                  <a:moveTo>
                    <a:pt x="80" y="24"/>
                  </a:moveTo>
                  <a:cubicBezTo>
                    <a:pt x="76" y="24"/>
                    <a:pt x="76" y="24"/>
                    <a:pt x="76" y="24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80" y="16"/>
                    <a:pt x="80" y="16"/>
                    <a:pt x="80" y="16"/>
                  </a:cubicBezTo>
                  <a:lnTo>
                    <a:pt x="80" y="24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</p:grpSp>
      <p:sp>
        <p:nvSpPr>
          <p:cNvPr id="24" name="文本框 94"/>
          <p:cNvSpPr txBox="1"/>
          <p:nvPr/>
        </p:nvSpPr>
        <p:spPr>
          <a:xfrm>
            <a:off x="9422632" y="3062734"/>
            <a:ext cx="1300632" cy="58461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TW" altLang="en-US" sz="31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警告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cxnSp>
        <p:nvCxnSpPr>
          <p:cNvPr id="25" name="直接连接符 95"/>
          <p:cNvCxnSpPr/>
          <p:nvPr/>
        </p:nvCxnSpPr>
        <p:spPr>
          <a:xfrm>
            <a:off x="9534145" y="3764060"/>
            <a:ext cx="86893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96"/>
          <p:cNvSpPr txBox="1"/>
          <p:nvPr/>
        </p:nvSpPr>
        <p:spPr>
          <a:xfrm>
            <a:off x="9430040" y="3876081"/>
            <a:ext cx="1670712" cy="332370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有一陌生人入侵。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60827" y="2859787"/>
            <a:ext cx="48972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1.Internet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Server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架設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使用網頁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個人電腦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可接收車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子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傳送訊號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製作手機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能夠與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連線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偵測到物體之後將訊息傳送至手機顯示</a:t>
            </a:r>
          </a:p>
          <a:p>
            <a:endParaRPr lang="zh-TW" altLang="en-US" dirty="0"/>
          </a:p>
        </p:txBody>
      </p:sp>
      <p:grpSp>
        <p:nvGrpSpPr>
          <p:cNvPr id="57" name="chenying0907 116"/>
          <p:cNvGrpSpPr/>
          <p:nvPr/>
        </p:nvGrpSpPr>
        <p:grpSpPr>
          <a:xfrm>
            <a:off x="1440656" y="5498886"/>
            <a:ext cx="1734699" cy="1296724"/>
            <a:chOff x="6417751" y="1820268"/>
            <a:chExt cx="1735234" cy="1296724"/>
          </a:xfrm>
          <a:solidFill>
            <a:srgbClr val="005188"/>
          </a:solidFill>
        </p:grpSpPr>
        <p:sp>
          <p:nvSpPr>
            <p:cNvPr id="58" name="椭圆 31"/>
            <p:cNvSpPr/>
            <p:nvPr/>
          </p:nvSpPr>
          <p:spPr>
            <a:xfrm rot="16200000">
              <a:off x="6637006" y="1601013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99" dirty="0">
                <a:solidFill>
                  <a:srgbClr val="60544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grpSp>
          <p:nvGrpSpPr>
            <p:cNvPr id="59" name="chenying0907 118"/>
            <p:cNvGrpSpPr/>
            <p:nvPr/>
          </p:nvGrpSpPr>
          <p:grpSpPr>
            <a:xfrm>
              <a:off x="6974092" y="1996635"/>
              <a:ext cx="774866" cy="794236"/>
              <a:chOff x="3282950" y="1154113"/>
              <a:chExt cx="698501" cy="715963"/>
            </a:xfrm>
            <a:grpFill/>
          </p:grpSpPr>
          <p:sp>
            <p:nvSpPr>
              <p:cNvPr id="60" name="chenying0907 905"/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1" name="chenying0907 906"/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2" name="chenying0907 907"/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3" name="chenying0907 908"/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4" name="chenying0907 909"/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5" name="chenying0907 910"/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6" name="chenying0907 911"/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7" name="chenying0907 912"/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8" name="chenying0907 913"/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69" name="chenying0907 914"/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0" name="chenying0907 915"/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1" name="chenying0907 916"/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2" name="chenying0907 917"/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3" name="chenying0907 918"/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4" name="chenying0907 919"/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5" name="chenying0907 920"/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6" name="chenying0907 921"/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7" name="chenying0907 922"/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8" name="chenying0907 923"/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79" name="chenying0907 924"/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80" name="chenying0907 925"/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81" name="chenying0907 926"/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  <p:sp>
            <p:nvSpPr>
              <p:cNvPr id="82" name="chenying0907 927"/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399" dirty="0">
                  <a:solidFill>
                    <a:srgbClr val="60544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endParaRPr>
              </a:p>
            </p:txBody>
          </p:sp>
        </p:grpSp>
      </p:grpSp>
      <p:grpSp>
        <p:nvGrpSpPr>
          <p:cNvPr id="83" name="chenying0907 148"/>
          <p:cNvGrpSpPr/>
          <p:nvPr/>
        </p:nvGrpSpPr>
        <p:grpSpPr>
          <a:xfrm>
            <a:off x="3267764" y="5413545"/>
            <a:ext cx="2666265" cy="866233"/>
            <a:chOff x="8245422" y="1734929"/>
            <a:chExt cx="2667088" cy="866233"/>
          </a:xfrm>
        </p:grpSpPr>
        <p:sp>
          <p:nvSpPr>
            <p:cNvPr id="84" name="文本框 18"/>
            <p:cNvSpPr txBox="1">
              <a:spLocks noChangeArrowheads="1"/>
            </p:cNvSpPr>
            <p:nvPr/>
          </p:nvSpPr>
          <p:spPr bwMode="auto">
            <a:xfrm>
              <a:off x="8391525" y="2139625"/>
              <a:ext cx="2520985" cy="46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None/>
              </a:pPr>
              <a:r>
                <a:rPr lang="zh-TW" altLang="en-US" sz="133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使用者可以透過手機或是平板等介面得知即時消息。</a:t>
              </a:r>
              <a:endParaRPr lang="zh-CN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  <p:sp>
          <p:nvSpPr>
            <p:cNvPr id="85" name="文本框 150"/>
            <p:cNvSpPr txBox="1"/>
            <p:nvPr/>
          </p:nvSpPr>
          <p:spPr>
            <a:xfrm>
              <a:off x="8245422" y="1734929"/>
              <a:ext cx="2667088" cy="39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99" b="1" dirty="0" smtClean="0">
                  <a:solidFill>
                    <a:schemeClr val="accent4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sym typeface="站酷快乐体2016修订版" panose="02010600030101010101" pitchFamily="2" charset="-122"/>
                </a:rPr>
                <a:t>連接手機等其他介面</a:t>
              </a:r>
              <a:endParaRPr lang="en-US" altLang="zh-CN" sz="1999" b="1" dirty="0">
                <a:solidFill>
                  <a:schemeClr val="accent4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55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C95BDA9-B15C-4D51-A95A-34F8D3289D75}"/>
              </a:ext>
            </a:extLst>
          </p:cNvPr>
          <p:cNvSpPr txBox="1"/>
          <p:nvPr/>
        </p:nvSpPr>
        <p:spPr>
          <a:xfrm>
            <a:off x="8166164" y="5894217"/>
            <a:ext cx="2934588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1400" dirty="0">
              <a:solidFill>
                <a:schemeClr val="tx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4E02782-208F-4CD6-A109-BB79FA446E42}"/>
              </a:ext>
            </a:extLst>
          </p:cNvPr>
          <p:cNvSpPr>
            <a:spLocks noEditPoints="1"/>
          </p:cNvSpPr>
          <p:nvPr/>
        </p:nvSpPr>
        <p:spPr bwMode="auto">
          <a:xfrm>
            <a:off x="330203" y="203363"/>
            <a:ext cx="1493820" cy="751980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A2B9A5-951E-4983-90C8-A7B3FF4C4622}"/>
              </a:ext>
            </a:extLst>
          </p:cNvPr>
          <p:cNvSpPr txBox="1"/>
          <p:nvPr/>
        </p:nvSpPr>
        <p:spPr>
          <a:xfrm>
            <a:off x="1866315" y="270357"/>
            <a:ext cx="2695205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0">
                <a:solidFill>
                  <a:srgbClr val="1C75BC"/>
                </a:solidFill>
                <a:latin typeface="汉仪趣黑W" panose="00020600040101010101" pitchFamily="18" charset="-122"/>
                <a:ea typeface="汉仪趣黑W" panose="00020600040101010101" pitchFamily="18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我們實現夢想的方法</a:t>
            </a:r>
            <a:r>
              <a:rPr lang="en-US" altLang="zh-TW" sz="28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站酷快乐体2016修订版" panose="02010600030101010101" pitchFamily="2" charset="-122"/>
              </a:rPr>
              <a:t>…..</a:t>
            </a:r>
            <a:endParaRPr lang="zh-CN" altLang="en-US" sz="2800" dirty="0">
              <a:solidFill>
                <a:schemeClr val="accent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sym typeface="站酷快乐体2016修订版" panose="02010600030101010101" pitchFamily="2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75479" y="1672167"/>
            <a:ext cx="5476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第五步：測試、驗收</a:t>
            </a:r>
            <a:endParaRPr lang="zh-CN" altLang="en-US" sz="2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站酷快乐体2016修订版" panose="02010600030101010101" pitchFamily="2" charset="-122"/>
            </a:endParaRPr>
          </a:p>
          <a:p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5479" y="2419350"/>
            <a:ext cx="11059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放置目標，測試自走車能不能追蹤物體，丟到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，並能將追蹤訊息傳至手機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42" y="3542181"/>
            <a:ext cx="2536419" cy="25364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962" y="3523709"/>
            <a:ext cx="2832202" cy="28322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958" y="3802642"/>
            <a:ext cx="1625397" cy="1625397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3108713" y="4098572"/>
            <a:ext cx="1181100" cy="4572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108713" y="4850115"/>
            <a:ext cx="1228725" cy="5238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6214721" y="4733722"/>
            <a:ext cx="15576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736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529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2F2F2F"/>
      </a:accent1>
      <a:accent2>
        <a:srgbClr val="FFC000"/>
      </a:accent2>
      <a:accent3>
        <a:srgbClr val="2F2F2F"/>
      </a:accent3>
      <a:accent4>
        <a:srgbClr val="FFC000"/>
      </a:accent4>
      <a:accent5>
        <a:srgbClr val="2F2F2F"/>
      </a:accent5>
      <a:accent6>
        <a:srgbClr val="FFC000"/>
      </a:accent6>
      <a:hlink>
        <a:srgbClr val="2F2F2F"/>
      </a:hlink>
      <a:folHlink>
        <a:srgbClr val="3F3F3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770</Words>
  <Application>Microsoft Office PowerPoint</Application>
  <PresentationFormat>寬螢幕</PresentationFormat>
  <Paragraphs>147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站酷快乐体2016修订版</vt:lpstr>
      <vt:lpstr>微軟正黑體</vt:lpstr>
      <vt:lpstr>新細明體</vt:lpstr>
      <vt:lpstr>標楷體</vt:lpstr>
      <vt:lpstr>Arial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紹雄 鄭</cp:lastModifiedBy>
  <cp:revision>90</cp:revision>
  <dcterms:created xsi:type="dcterms:W3CDTF">2018-05-16T07:05:28Z</dcterms:created>
  <dcterms:modified xsi:type="dcterms:W3CDTF">2019-10-07T04:39:05Z</dcterms:modified>
</cp:coreProperties>
</file>